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2" r:id="rId2"/>
    <p:sldMasterId id="2147483653" r:id="rId3"/>
  </p:sldMasterIdLst>
  <p:notesMasterIdLst>
    <p:notesMasterId r:id="rId15"/>
  </p:notesMasterIdLst>
  <p:sldIdLst>
    <p:sldId id="304" r:id="rId4"/>
    <p:sldId id="337" r:id="rId5"/>
    <p:sldId id="330" r:id="rId6"/>
    <p:sldId id="329" r:id="rId7"/>
    <p:sldId id="338" r:id="rId8"/>
    <p:sldId id="340" r:id="rId9"/>
    <p:sldId id="344" r:id="rId10"/>
    <p:sldId id="341" r:id="rId11"/>
    <p:sldId id="339" r:id="rId12"/>
    <p:sldId id="347" r:id="rId13"/>
    <p:sldId id="299" r:id="rId14"/>
  </p:sldIdLst>
  <p:sldSz cx="13004800" cy="9753600"/>
  <p:notesSz cx="7077075" cy="8412163"/>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E6"/>
    <a:srgbClr val="000000"/>
    <a:srgbClr val="2D2D8A"/>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16" autoAdjust="0"/>
  </p:normalViewPr>
  <p:slideViewPr>
    <p:cSldViewPr snapToGrid="0">
      <p:cViewPr varScale="1">
        <p:scale>
          <a:sx n="41" d="100"/>
          <a:sy n="41" d="100"/>
        </p:scale>
        <p:origin x="2155" y="58"/>
      </p:cViewPr>
      <p:guideLst>
        <p:guide orient="horz" pos="3072"/>
        <p:guide pos="4096"/>
      </p:guideLst>
    </p:cSldViewPr>
  </p:slideViewPr>
  <p:notesTextViewPr>
    <p:cViewPr>
      <p:scale>
        <a:sx n="3" d="2"/>
        <a:sy n="3" d="2"/>
      </p:scale>
      <p:origin x="0" y="0"/>
    </p:cViewPr>
  </p:notesTextViewPr>
  <p:sorterViewPr>
    <p:cViewPr>
      <p:scale>
        <a:sx n="90" d="100"/>
        <a:sy n="90" d="100"/>
      </p:scale>
      <p:origin x="0" y="-8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per" userId="c5274ab7fa42462a" providerId="LiveId" clId="{432650F2-E78C-4853-8A7C-CB5BCD51899C}"/>
    <pc:docChg chg="undo redo custSel addSld delSld modSld sldOrd">
      <pc:chgData name="Daniel Roper" userId="c5274ab7fa42462a" providerId="LiveId" clId="{432650F2-E78C-4853-8A7C-CB5BCD51899C}" dt="2023-04-27T14:57:48.724" v="13961" actId="2696"/>
      <pc:docMkLst>
        <pc:docMk/>
      </pc:docMkLst>
      <pc:sldChg chg="del">
        <pc:chgData name="Daniel Roper" userId="c5274ab7fa42462a" providerId="LiveId" clId="{432650F2-E78C-4853-8A7C-CB5BCD51899C}" dt="2023-04-24T18:56:55.022" v="1674" actId="47"/>
        <pc:sldMkLst>
          <pc:docMk/>
          <pc:sldMk cId="1438320965" sldId="314"/>
        </pc:sldMkLst>
      </pc:sldChg>
      <pc:sldChg chg="modSp del mod modAnim modNotesTx">
        <pc:chgData name="Daniel Roper" userId="c5274ab7fa42462a" providerId="LiveId" clId="{432650F2-E78C-4853-8A7C-CB5BCD51899C}" dt="2023-04-27T14:52:51.445" v="13896" actId="47"/>
        <pc:sldMkLst>
          <pc:docMk/>
          <pc:sldMk cId="4266427053" sldId="322"/>
        </pc:sldMkLst>
        <pc:spChg chg="mod">
          <ac:chgData name="Daniel Roper" userId="c5274ab7fa42462a" providerId="LiveId" clId="{432650F2-E78C-4853-8A7C-CB5BCD51899C}" dt="2023-04-24T14:35:08.302" v="12" actId="1076"/>
          <ac:spMkLst>
            <pc:docMk/>
            <pc:sldMk cId="4266427053" sldId="322"/>
            <ac:spMk id="3" creationId="{923507B6-CB6D-09C2-2607-0370D6DBE347}"/>
          </ac:spMkLst>
        </pc:spChg>
        <pc:spChg chg="mod">
          <ac:chgData name="Daniel Roper" userId="c5274ab7fa42462a" providerId="LiveId" clId="{432650F2-E78C-4853-8A7C-CB5BCD51899C}" dt="2023-04-24T14:37:08.633" v="23" actId="115"/>
          <ac:spMkLst>
            <pc:docMk/>
            <pc:sldMk cId="4266427053" sldId="322"/>
            <ac:spMk id="4" creationId="{0EFC5AA7-E393-EE13-3E01-D54EB5972799}"/>
          </ac:spMkLst>
        </pc:spChg>
        <pc:picChg chg="mod">
          <ac:chgData name="Daniel Roper" userId="c5274ab7fa42462a" providerId="LiveId" clId="{432650F2-E78C-4853-8A7C-CB5BCD51899C}" dt="2023-04-24T14:35:40.915" v="15" actId="1076"/>
          <ac:picMkLst>
            <pc:docMk/>
            <pc:sldMk cId="4266427053" sldId="322"/>
            <ac:picMk id="5" creationId="{9D6BA38F-B9BE-4B9D-3FFA-237FD3D1ECEF}"/>
          </ac:picMkLst>
        </pc:picChg>
        <pc:picChg chg="mod">
          <ac:chgData name="Daniel Roper" userId="c5274ab7fa42462a" providerId="LiveId" clId="{432650F2-E78C-4853-8A7C-CB5BCD51899C}" dt="2023-04-24T14:35:25.035" v="14" actId="1076"/>
          <ac:picMkLst>
            <pc:docMk/>
            <pc:sldMk cId="4266427053" sldId="322"/>
            <ac:picMk id="9" creationId="{87EE48AE-74C9-9B6C-B1B6-164633322F08}"/>
          </ac:picMkLst>
        </pc:picChg>
        <pc:picChg chg="mod">
          <ac:chgData name="Daniel Roper" userId="c5274ab7fa42462a" providerId="LiveId" clId="{432650F2-E78C-4853-8A7C-CB5BCD51899C}" dt="2023-04-24T14:36:47.092" v="20" actId="1035"/>
          <ac:picMkLst>
            <pc:docMk/>
            <pc:sldMk cId="4266427053" sldId="322"/>
            <ac:picMk id="11" creationId="{30A17B7F-1DBD-0E25-A90B-BC5F4EE30546}"/>
          </ac:picMkLst>
        </pc:picChg>
      </pc:sldChg>
      <pc:sldChg chg="modSp del mod modAnim modNotesTx">
        <pc:chgData name="Daniel Roper" userId="c5274ab7fa42462a" providerId="LiveId" clId="{432650F2-E78C-4853-8A7C-CB5BCD51899C}" dt="2023-04-27T14:52:52.782" v="13897" actId="47"/>
        <pc:sldMkLst>
          <pc:docMk/>
          <pc:sldMk cId="1612367425" sldId="327"/>
        </pc:sldMkLst>
        <pc:spChg chg="mod">
          <ac:chgData name="Daniel Roper" userId="c5274ab7fa42462a" providerId="LiveId" clId="{432650F2-E78C-4853-8A7C-CB5BCD51899C}" dt="2023-04-26T16:26:02.888" v="11830" actId="20577"/>
          <ac:spMkLst>
            <pc:docMk/>
            <pc:sldMk cId="1612367425" sldId="327"/>
            <ac:spMk id="4" creationId="{0EFC5AA7-E393-EE13-3E01-D54EB5972799}"/>
          </ac:spMkLst>
        </pc:spChg>
        <pc:spChg chg="mod">
          <ac:chgData name="Daniel Roper" userId="c5274ab7fa42462a" providerId="LiveId" clId="{432650F2-E78C-4853-8A7C-CB5BCD51899C}" dt="2023-04-25T22:46:57.276" v="9271" actId="20577"/>
          <ac:spMkLst>
            <pc:docMk/>
            <pc:sldMk cId="1612367425" sldId="327"/>
            <ac:spMk id="10244" creationId="{48816CDB-4D70-C88C-9DDA-6BC9B834A46B}"/>
          </ac:spMkLst>
        </pc:spChg>
      </pc:sldChg>
      <pc:sldChg chg="modSp mod modAnim modNotesTx">
        <pc:chgData name="Daniel Roper" userId="c5274ab7fa42462a" providerId="LiveId" clId="{432650F2-E78C-4853-8A7C-CB5BCD51899C}" dt="2023-04-26T17:05:36.828" v="12331" actId="207"/>
        <pc:sldMkLst>
          <pc:docMk/>
          <pc:sldMk cId="1813022101" sldId="329"/>
        </pc:sldMkLst>
        <pc:spChg chg="mod">
          <ac:chgData name="Daniel Roper" userId="c5274ab7fa42462a" providerId="LiveId" clId="{432650F2-E78C-4853-8A7C-CB5BCD51899C}" dt="2023-04-26T17:05:36.828" v="12331" actId="207"/>
          <ac:spMkLst>
            <pc:docMk/>
            <pc:sldMk cId="1813022101" sldId="329"/>
            <ac:spMk id="3" creationId="{F6550073-6380-9E13-7839-D29734EB97D8}"/>
          </ac:spMkLst>
        </pc:spChg>
      </pc:sldChg>
      <pc:sldChg chg="addSp modSp mod modAnim modNotesTx">
        <pc:chgData name="Daniel Roper" userId="c5274ab7fa42462a" providerId="LiveId" clId="{432650F2-E78C-4853-8A7C-CB5BCD51899C}" dt="2023-04-27T14:56:29.987" v="13960" actId="20577"/>
        <pc:sldMkLst>
          <pc:docMk/>
          <pc:sldMk cId="970045037" sldId="330"/>
        </pc:sldMkLst>
        <pc:spChg chg="add mod">
          <ac:chgData name="Daniel Roper" userId="c5274ab7fa42462a" providerId="LiveId" clId="{432650F2-E78C-4853-8A7C-CB5BCD51899C}" dt="2023-04-26T17:17:51.659" v="12403" actId="948"/>
          <ac:spMkLst>
            <pc:docMk/>
            <pc:sldMk cId="970045037" sldId="330"/>
            <ac:spMk id="2" creationId="{6EA04E0E-C2D7-75C4-F5D6-1220636D049A}"/>
          </ac:spMkLst>
        </pc:spChg>
        <pc:spChg chg="mod">
          <ac:chgData name="Daniel Roper" userId="c5274ab7fa42462a" providerId="LiveId" clId="{432650F2-E78C-4853-8A7C-CB5BCD51899C}" dt="2023-04-24T14:44:45.595" v="74" actId="113"/>
          <ac:spMkLst>
            <pc:docMk/>
            <pc:sldMk cId="970045037" sldId="330"/>
            <ac:spMk id="6" creationId="{69C0E0A4-5959-AF68-031B-45FFA29C29E6}"/>
          </ac:spMkLst>
        </pc:spChg>
        <pc:spChg chg="mod">
          <ac:chgData name="Daniel Roper" userId="c5274ab7fa42462a" providerId="LiveId" clId="{432650F2-E78C-4853-8A7C-CB5BCD51899C}" dt="2023-04-24T14:42:15.612" v="62" actId="20577"/>
          <ac:spMkLst>
            <pc:docMk/>
            <pc:sldMk cId="970045037" sldId="330"/>
            <ac:spMk id="10244" creationId="{48816CDB-4D70-C88C-9DDA-6BC9B834A46B}"/>
          </ac:spMkLst>
        </pc:spChg>
        <pc:picChg chg="mod">
          <ac:chgData name="Daniel Roper" userId="c5274ab7fa42462a" providerId="LiveId" clId="{432650F2-E78C-4853-8A7C-CB5BCD51899C}" dt="2023-04-26T17:17:24.622" v="12388" actId="1076"/>
          <ac:picMkLst>
            <pc:docMk/>
            <pc:sldMk cId="970045037" sldId="330"/>
            <ac:picMk id="7" creationId="{2684A698-74BC-0CBF-E7E4-EABC72A93884}"/>
          </ac:picMkLst>
        </pc:picChg>
      </pc:sldChg>
      <pc:sldChg chg="del">
        <pc:chgData name="Daniel Roper" userId="c5274ab7fa42462a" providerId="LiveId" clId="{432650F2-E78C-4853-8A7C-CB5BCD51899C}" dt="2023-04-24T18:57:10.090" v="1675" actId="47"/>
        <pc:sldMkLst>
          <pc:docMk/>
          <pc:sldMk cId="2714754837" sldId="332"/>
        </pc:sldMkLst>
      </pc:sldChg>
      <pc:sldChg chg="modSp mod modNotesTx">
        <pc:chgData name="Daniel Roper" userId="c5274ab7fa42462a" providerId="LiveId" clId="{432650F2-E78C-4853-8A7C-CB5BCD51899C}" dt="2023-04-27T14:54:17.935" v="13929" actId="20577"/>
        <pc:sldMkLst>
          <pc:docMk/>
          <pc:sldMk cId="3907974426" sldId="337"/>
        </pc:sldMkLst>
        <pc:spChg chg="mod">
          <ac:chgData name="Daniel Roper" userId="c5274ab7fa42462a" providerId="LiveId" clId="{432650F2-E78C-4853-8A7C-CB5BCD51899C}" dt="2023-04-25T14:05:51.503" v="5215"/>
          <ac:spMkLst>
            <pc:docMk/>
            <pc:sldMk cId="3907974426" sldId="337"/>
            <ac:spMk id="2" creationId="{89783EA7-2814-4F1C-63B3-5919F60F0DAD}"/>
          </ac:spMkLst>
        </pc:spChg>
      </pc:sldChg>
      <pc:sldChg chg="modSp mod modAnim modNotesTx">
        <pc:chgData name="Daniel Roper" userId="c5274ab7fa42462a" providerId="LiveId" clId="{432650F2-E78C-4853-8A7C-CB5BCD51899C}" dt="2023-04-26T19:45:43.158" v="13266" actId="1076"/>
        <pc:sldMkLst>
          <pc:docMk/>
          <pc:sldMk cId="4235112785" sldId="338"/>
        </pc:sldMkLst>
        <pc:spChg chg="mod">
          <ac:chgData name="Daniel Roper" userId="c5274ab7fa42462a" providerId="LiveId" clId="{432650F2-E78C-4853-8A7C-CB5BCD51899C}" dt="2023-04-26T19:45:25.169" v="13265" actId="20577"/>
          <ac:spMkLst>
            <pc:docMk/>
            <pc:sldMk cId="4235112785" sldId="338"/>
            <ac:spMk id="4" creationId="{0EFC5AA7-E393-EE13-3E01-D54EB5972799}"/>
          </ac:spMkLst>
        </pc:spChg>
        <pc:spChg chg="mod">
          <ac:chgData name="Daniel Roper" userId="c5274ab7fa42462a" providerId="LiveId" clId="{432650F2-E78C-4853-8A7C-CB5BCD51899C}" dt="2023-04-26T19:45:43.158" v="13266" actId="1076"/>
          <ac:spMkLst>
            <pc:docMk/>
            <pc:sldMk cId="4235112785" sldId="338"/>
            <ac:spMk id="5" creationId="{8FF22750-631A-E77F-ADF5-C64BAA42AF2F}"/>
          </ac:spMkLst>
        </pc:spChg>
      </pc:sldChg>
      <pc:sldChg chg="addSp modSp mod modAnim modNotesTx">
        <pc:chgData name="Daniel Roper" userId="c5274ab7fa42462a" providerId="LiveId" clId="{432650F2-E78C-4853-8A7C-CB5BCD51899C}" dt="2023-04-26T18:17:26.343" v="12644" actId="1076"/>
        <pc:sldMkLst>
          <pc:docMk/>
          <pc:sldMk cId="2769310596" sldId="339"/>
        </pc:sldMkLst>
        <pc:spChg chg="mod">
          <ac:chgData name="Daniel Roper" userId="c5274ab7fa42462a" providerId="LiveId" clId="{432650F2-E78C-4853-8A7C-CB5BCD51899C}" dt="2023-04-26T18:02:22.917" v="12507" actId="20577"/>
          <ac:spMkLst>
            <pc:docMk/>
            <pc:sldMk cId="2769310596" sldId="339"/>
            <ac:spMk id="2" creationId="{E5648CD7-4F76-2ED1-1D39-3D18339BEC24}"/>
          </ac:spMkLst>
        </pc:spChg>
        <pc:spChg chg="add mod">
          <ac:chgData name="Daniel Roper" userId="c5274ab7fa42462a" providerId="LiveId" clId="{432650F2-E78C-4853-8A7C-CB5BCD51899C}" dt="2023-04-26T18:17:26.343" v="12644" actId="1076"/>
          <ac:spMkLst>
            <pc:docMk/>
            <pc:sldMk cId="2769310596" sldId="339"/>
            <ac:spMk id="3" creationId="{49C0DCA8-E753-F2EC-880E-DA3C65F38A3B}"/>
          </ac:spMkLst>
        </pc:spChg>
        <pc:spChg chg="mod">
          <ac:chgData name="Daniel Roper" userId="c5274ab7fa42462a" providerId="LiveId" clId="{432650F2-E78C-4853-8A7C-CB5BCD51899C}" dt="2023-04-26T18:17:15.650" v="12643" actId="115"/>
          <ac:spMkLst>
            <pc:docMk/>
            <pc:sldMk cId="2769310596" sldId="339"/>
            <ac:spMk id="4" creationId="{0EFC5AA7-E393-EE13-3E01-D54EB5972799}"/>
          </ac:spMkLst>
        </pc:spChg>
        <pc:spChg chg="add mod">
          <ac:chgData name="Daniel Roper" userId="c5274ab7fa42462a" providerId="LiveId" clId="{432650F2-E78C-4853-8A7C-CB5BCD51899C}" dt="2023-04-25T21:22:23.990" v="8888" actId="1035"/>
          <ac:spMkLst>
            <pc:docMk/>
            <pc:sldMk cId="2769310596" sldId="339"/>
            <ac:spMk id="5" creationId="{7A62A918-24E7-1F69-E825-49914292E308}"/>
          </ac:spMkLst>
        </pc:spChg>
      </pc:sldChg>
      <pc:sldChg chg="delSp modSp mod delAnim modAnim modNotesTx">
        <pc:chgData name="Daniel Roper" userId="c5274ab7fa42462a" providerId="LiveId" clId="{432650F2-E78C-4853-8A7C-CB5BCD51899C}" dt="2023-04-26T19:47:13.841" v="13282" actId="20577"/>
        <pc:sldMkLst>
          <pc:docMk/>
          <pc:sldMk cId="760355936" sldId="340"/>
        </pc:sldMkLst>
        <pc:spChg chg="del mod">
          <ac:chgData name="Daniel Roper" userId="c5274ab7fa42462a" providerId="LiveId" clId="{432650F2-E78C-4853-8A7C-CB5BCD51899C}" dt="2023-04-24T16:14:35.130" v="515" actId="478"/>
          <ac:spMkLst>
            <pc:docMk/>
            <pc:sldMk cId="760355936" sldId="340"/>
            <ac:spMk id="2" creationId="{67BA7F14-3FA6-85DF-D1DE-DCC9224AC977}"/>
          </ac:spMkLst>
        </pc:spChg>
        <pc:spChg chg="mod">
          <ac:chgData name="Daniel Roper" userId="c5274ab7fa42462a" providerId="LiveId" clId="{432650F2-E78C-4853-8A7C-CB5BCD51899C}" dt="2023-04-24T15:06:30.597" v="136" actId="1035"/>
          <ac:spMkLst>
            <pc:docMk/>
            <pc:sldMk cId="760355936" sldId="340"/>
            <ac:spMk id="6" creationId="{22614D15-755B-BF94-F449-A2E89F294167}"/>
          </ac:spMkLst>
        </pc:spChg>
        <pc:spChg chg="mod">
          <ac:chgData name="Daniel Roper" userId="c5274ab7fa42462a" providerId="LiveId" clId="{432650F2-E78C-4853-8A7C-CB5BCD51899C}" dt="2023-04-24T16:14:40.649" v="527" actId="1035"/>
          <ac:spMkLst>
            <pc:docMk/>
            <pc:sldMk cId="760355936" sldId="340"/>
            <ac:spMk id="7" creationId="{91C93569-11CD-F661-39D2-BFADBC6A0CD2}"/>
          </ac:spMkLst>
        </pc:spChg>
        <pc:spChg chg="mod">
          <ac:chgData name="Daniel Roper" userId="c5274ab7fa42462a" providerId="LiveId" clId="{432650F2-E78C-4853-8A7C-CB5BCD51899C}" dt="2023-04-26T17:48:38.691" v="12486" actId="1076"/>
          <ac:spMkLst>
            <pc:docMk/>
            <pc:sldMk cId="760355936" sldId="340"/>
            <ac:spMk id="8" creationId="{8DD08E02-7B88-7E04-58D0-7383BDF7E6A1}"/>
          </ac:spMkLst>
        </pc:spChg>
        <pc:spChg chg="mod">
          <ac:chgData name="Daniel Roper" userId="c5274ab7fa42462a" providerId="LiveId" clId="{432650F2-E78C-4853-8A7C-CB5BCD51899C}" dt="2023-04-26T17:49:06.137" v="12489" actId="1035"/>
          <ac:spMkLst>
            <pc:docMk/>
            <pc:sldMk cId="760355936" sldId="340"/>
            <ac:spMk id="9" creationId="{65553B29-CC46-89E9-A70C-CB64C1C6BA6F}"/>
          </ac:spMkLst>
        </pc:spChg>
        <pc:spChg chg="mod">
          <ac:chgData name="Daniel Roper" userId="c5274ab7fa42462a" providerId="LiveId" clId="{432650F2-E78C-4853-8A7C-CB5BCD51899C}" dt="2023-04-26T17:48:54.030" v="12487" actId="1076"/>
          <ac:spMkLst>
            <pc:docMk/>
            <pc:sldMk cId="760355936" sldId="340"/>
            <ac:spMk id="10" creationId="{F9FAE1DC-19DE-CAE4-EBC3-EF91562ED373}"/>
          </ac:spMkLst>
        </pc:spChg>
      </pc:sldChg>
      <pc:sldChg chg="addSp modSp mod modAnim modNotesTx">
        <pc:chgData name="Daniel Roper" userId="c5274ab7fa42462a" providerId="LiveId" clId="{432650F2-E78C-4853-8A7C-CB5BCD51899C}" dt="2023-04-26T19:57:37.784" v="13625" actId="20577"/>
        <pc:sldMkLst>
          <pc:docMk/>
          <pc:sldMk cId="2009561825" sldId="341"/>
        </pc:sldMkLst>
        <pc:spChg chg="mod">
          <ac:chgData name="Daniel Roper" userId="c5274ab7fa42462a" providerId="LiveId" clId="{432650F2-E78C-4853-8A7C-CB5BCD51899C}" dt="2023-04-26T17:53:15.252" v="12494" actId="115"/>
          <ac:spMkLst>
            <pc:docMk/>
            <pc:sldMk cId="2009561825" sldId="341"/>
            <ac:spMk id="2" creationId="{67BA7F14-3FA6-85DF-D1DE-DCC9224AC977}"/>
          </ac:spMkLst>
        </pc:spChg>
        <pc:spChg chg="add mod">
          <ac:chgData name="Daniel Roper" userId="c5274ab7fa42462a" providerId="LiveId" clId="{432650F2-E78C-4853-8A7C-CB5BCD51899C}" dt="2023-04-25T15:41:42.018" v="5817" actId="27107"/>
          <ac:spMkLst>
            <pc:docMk/>
            <pc:sldMk cId="2009561825" sldId="341"/>
            <ac:spMk id="3" creationId="{4CC2C6D8-83C6-3B2A-543B-0D2704FB691A}"/>
          </ac:spMkLst>
        </pc:spChg>
        <pc:spChg chg="mod">
          <ac:chgData name="Daniel Roper" userId="c5274ab7fa42462a" providerId="LiveId" clId="{432650F2-E78C-4853-8A7C-CB5BCD51899C}" dt="2023-04-25T15:53:37.913" v="6019" actId="20577"/>
          <ac:spMkLst>
            <pc:docMk/>
            <pc:sldMk cId="2009561825" sldId="341"/>
            <ac:spMk id="4" creationId="{0EFC5AA7-E393-EE13-3E01-D54EB5972799}"/>
          </ac:spMkLst>
        </pc:spChg>
        <pc:spChg chg="add mod">
          <ac:chgData name="Daniel Roper" userId="c5274ab7fa42462a" providerId="LiveId" clId="{432650F2-E78C-4853-8A7C-CB5BCD51899C}" dt="2023-04-26T19:52:52.044" v="13434" actId="115"/>
          <ac:spMkLst>
            <pc:docMk/>
            <pc:sldMk cId="2009561825" sldId="341"/>
            <ac:spMk id="5" creationId="{83511489-CBD1-C2BC-2252-7CD502067393}"/>
          </ac:spMkLst>
        </pc:spChg>
        <pc:spChg chg="mod">
          <ac:chgData name="Daniel Roper" userId="c5274ab7fa42462a" providerId="LiveId" clId="{432650F2-E78C-4853-8A7C-CB5BCD51899C}" dt="2023-04-25T15:53:07.168" v="6011" actId="1076"/>
          <ac:spMkLst>
            <pc:docMk/>
            <pc:sldMk cId="2009561825" sldId="341"/>
            <ac:spMk id="6" creationId="{22614D15-755B-BF94-F449-A2E89F294167}"/>
          </ac:spMkLst>
        </pc:spChg>
      </pc:sldChg>
      <pc:sldChg chg="del">
        <pc:chgData name="Daniel Roper" userId="c5274ab7fa42462a" providerId="LiveId" clId="{432650F2-E78C-4853-8A7C-CB5BCD51899C}" dt="2023-04-25T02:02:59.560" v="5193" actId="47"/>
        <pc:sldMkLst>
          <pc:docMk/>
          <pc:sldMk cId="656248285" sldId="342"/>
        </pc:sldMkLst>
      </pc:sldChg>
      <pc:sldChg chg="del">
        <pc:chgData name="Daniel Roper" userId="c5274ab7fa42462a" providerId="LiveId" clId="{432650F2-E78C-4853-8A7C-CB5BCD51899C}" dt="2023-04-25T02:02:58.407" v="5192" actId="47"/>
        <pc:sldMkLst>
          <pc:docMk/>
          <pc:sldMk cId="2638951721" sldId="343"/>
        </pc:sldMkLst>
      </pc:sldChg>
      <pc:sldChg chg="addSp delSp modSp add mod delAnim modAnim modNotesTx">
        <pc:chgData name="Daniel Roper" userId="c5274ab7fa42462a" providerId="LiveId" clId="{432650F2-E78C-4853-8A7C-CB5BCD51899C}" dt="2023-04-26T17:51:56.631" v="12491"/>
        <pc:sldMkLst>
          <pc:docMk/>
          <pc:sldMk cId="1022221489" sldId="344"/>
        </pc:sldMkLst>
        <pc:spChg chg="mod">
          <ac:chgData name="Daniel Roper" userId="c5274ab7fa42462a" providerId="LiveId" clId="{432650F2-E78C-4853-8A7C-CB5BCD51899C}" dt="2023-04-24T16:23:22.394" v="625" actId="207"/>
          <ac:spMkLst>
            <pc:docMk/>
            <pc:sldMk cId="1022221489" sldId="344"/>
            <ac:spMk id="2" creationId="{67BA7F14-3FA6-85DF-D1DE-DCC9224AC977}"/>
          </ac:spMkLst>
        </pc:spChg>
        <pc:spChg chg="add mod">
          <ac:chgData name="Daniel Roper" userId="c5274ab7fa42462a" providerId="LiveId" clId="{432650F2-E78C-4853-8A7C-CB5BCD51899C}" dt="2023-04-24T16:22:40.281" v="624" actId="313"/>
          <ac:spMkLst>
            <pc:docMk/>
            <pc:sldMk cId="1022221489" sldId="344"/>
            <ac:spMk id="3" creationId="{9B5E9453-19CC-C307-6F93-AE0AA8AF5265}"/>
          </ac:spMkLst>
        </pc:spChg>
        <pc:spChg chg="add mod">
          <ac:chgData name="Daniel Roper" userId="c5274ab7fa42462a" providerId="LiveId" clId="{432650F2-E78C-4853-8A7C-CB5BCD51899C}" dt="2023-04-25T20:58:47.540" v="8760" actId="20577"/>
          <ac:spMkLst>
            <pc:docMk/>
            <pc:sldMk cId="1022221489" sldId="344"/>
            <ac:spMk id="5" creationId="{CE3A7DA8-5829-8A7C-8B79-BB987290B15E}"/>
          </ac:spMkLst>
        </pc:spChg>
        <pc:spChg chg="del">
          <ac:chgData name="Daniel Roper" userId="c5274ab7fa42462a" providerId="LiveId" clId="{432650F2-E78C-4853-8A7C-CB5BCD51899C}" dt="2023-04-24T16:15:58.666" v="567" actId="478"/>
          <ac:spMkLst>
            <pc:docMk/>
            <pc:sldMk cId="1022221489" sldId="344"/>
            <ac:spMk id="7" creationId="{91C93569-11CD-F661-39D2-BFADBC6A0CD2}"/>
          </ac:spMkLst>
        </pc:spChg>
        <pc:spChg chg="del">
          <ac:chgData name="Daniel Roper" userId="c5274ab7fa42462a" providerId="LiveId" clId="{432650F2-E78C-4853-8A7C-CB5BCD51899C}" dt="2023-04-24T16:15:55.190" v="566" actId="478"/>
          <ac:spMkLst>
            <pc:docMk/>
            <pc:sldMk cId="1022221489" sldId="344"/>
            <ac:spMk id="8" creationId="{8DD08E02-7B88-7E04-58D0-7383BDF7E6A1}"/>
          </ac:spMkLst>
        </pc:spChg>
        <pc:spChg chg="del">
          <ac:chgData name="Daniel Roper" userId="c5274ab7fa42462a" providerId="LiveId" clId="{432650F2-E78C-4853-8A7C-CB5BCD51899C}" dt="2023-04-24T16:15:44.034" v="564" actId="478"/>
          <ac:spMkLst>
            <pc:docMk/>
            <pc:sldMk cId="1022221489" sldId="344"/>
            <ac:spMk id="9" creationId="{65553B29-CC46-89E9-A70C-CB64C1C6BA6F}"/>
          </ac:spMkLst>
        </pc:spChg>
        <pc:spChg chg="del">
          <ac:chgData name="Daniel Roper" userId="c5274ab7fa42462a" providerId="LiveId" clId="{432650F2-E78C-4853-8A7C-CB5BCD51899C}" dt="2023-04-24T16:15:51.041" v="565" actId="478"/>
          <ac:spMkLst>
            <pc:docMk/>
            <pc:sldMk cId="1022221489" sldId="344"/>
            <ac:spMk id="10" creationId="{F9FAE1DC-19DE-CAE4-EBC3-EF91562ED373}"/>
          </ac:spMkLst>
        </pc:spChg>
      </pc:sldChg>
      <pc:sldChg chg="addSp delSp modSp del mod modAnim modNotesTx">
        <pc:chgData name="Daniel Roper" userId="c5274ab7fa42462a" providerId="LiveId" clId="{432650F2-E78C-4853-8A7C-CB5BCD51899C}" dt="2023-04-27T14:57:48.724" v="13961" actId="2696"/>
        <pc:sldMkLst>
          <pc:docMk/>
          <pc:sldMk cId="4261396098" sldId="345"/>
        </pc:sldMkLst>
        <pc:spChg chg="mod">
          <ac:chgData name="Daniel Roper" userId="c5274ab7fa42462a" providerId="LiveId" clId="{432650F2-E78C-4853-8A7C-CB5BCD51899C}" dt="2023-04-24T19:56:02.520" v="2541" actId="1076"/>
          <ac:spMkLst>
            <pc:docMk/>
            <pc:sldMk cId="4261396098" sldId="345"/>
            <ac:spMk id="2" creationId="{EB6DFCDF-8CD2-FC2A-3A73-5B31E4BA33B7}"/>
          </ac:spMkLst>
        </pc:spChg>
        <pc:spChg chg="add mod">
          <ac:chgData name="Daniel Roper" userId="c5274ab7fa42462a" providerId="LiveId" clId="{432650F2-E78C-4853-8A7C-CB5BCD51899C}" dt="2023-04-24T19:06:03.209" v="1733" actId="207"/>
          <ac:spMkLst>
            <pc:docMk/>
            <pc:sldMk cId="4261396098" sldId="345"/>
            <ac:spMk id="3" creationId="{5984643D-722B-771A-6782-325811870E81}"/>
          </ac:spMkLst>
        </pc:spChg>
        <pc:spChg chg="add mod">
          <ac:chgData name="Daniel Roper" userId="c5274ab7fa42462a" providerId="LiveId" clId="{432650F2-E78C-4853-8A7C-CB5BCD51899C}" dt="2023-04-24T19:56:41.636" v="2545" actId="20577"/>
          <ac:spMkLst>
            <pc:docMk/>
            <pc:sldMk cId="4261396098" sldId="345"/>
            <ac:spMk id="4" creationId="{9F9B49E3-88C0-ACEF-A8F8-D3C290BD7D50}"/>
          </ac:spMkLst>
        </pc:spChg>
        <pc:spChg chg="del mod ord">
          <ac:chgData name="Daniel Roper" userId="c5274ab7fa42462a" providerId="LiveId" clId="{432650F2-E78C-4853-8A7C-CB5BCD51899C}" dt="2023-04-24T18:34:55.936" v="1436" actId="478"/>
          <ac:spMkLst>
            <pc:docMk/>
            <pc:sldMk cId="4261396098" sldId="345"/>
            <ac:spMk id="5" creationId="{DAEF4B70-F85E-90EA-49D9-8088BB60F05C}"/>
          </ac:spMkLst>
        </pc:spChg>
      </pc:sldChg>
      <pc:sldChg chg="addSp delSp modSp add del mod modNotesTx">
        <pc:chgData name="Daniel Roper" userId="c5274ab7fa42462a" providerId="LiveId" clId="{432650F2-E78C-4853-8A7C-CB5BCD51899C}" dt="2023-04-27T14:57:48.724" v="13961" actId="2696"/>
        <pc:sldMkLst>
          <pc:docMk/>
          <pc:sldMk cId="2629776750" sldId="346"/>
        </pc:sldMkLst>
        <pc:spChg chg="del mod">
          <ac:chgData name="Daniel Roper" userId="c5274ab7fa42462a" providerId="LiveId" clId="{432650F2-E78C-4853-8A7C-CB5BCD51899C}" dt="2023-04-24T23:14:00.266" v="3177" actId="478"/>
          <ac:spMkLst>
            <pc:docMk/>
            <pc:sldMk cId="2629776750" sldId="346"/>
            <ac:spMk id="2" creationId="{EB6DFCDF-8CD2-FC2A-3A73-5B31E4BA33B7}"/>
          </ac:spMkLst>
        </pc:spChg>
        <pc:spChg chg="add del mod">
          <ac:chgData name="Daniel Roper" userId="c5274ab7fa42462a" providerId="LiveId" clId="{432650F2-E78C-4853-8A7C-CB5BCD51899C}" dt="2023-04-25T23:06:45.254" v="10215" actId="114"/>
          <ac:spMkLst>
            <pc:docMk/>
            <pc:sldMk cId="2629776750" sldId="346"/>
            <ac:spMk id="3" creationId="{5984643D-722B-771A-6782-325811870E81}"/>
          </ac:spMkLst>
        </pc:spChg>
        <pc:spChg chg="add del mod">
          <ac:chgData name="Daniel Roper" userId="c5274ab7fa42462a" providerId="LiveId" clId="{432650F2-E78C-4853-8A7C-CB5BCD51899C}" dt="2023-04-25T00:13:29.991" v="4473" actId="478"/>
          <ac:spMkLst>
            <pc:docMk/>
            <pc:sldMk cId="2629776750" sldId="346"/>
            <ac:spMk id="4" creationId="{C6C8A1F6-57E9-E1BE-5366-88887BF83C2A}"/>
          </ac:spMkLst>
        </pc:spChg>
        <pc:spChg chg="del">
          <ac:chgData name="Daniel Roper" userId="c5274ab7fa42462a" providerId="LiveId" clId="{432650F2-E78C-4853-8A7C-CB5BCD51899C}" dt="2023-04-24T22:24:12.514" v="3005" actId="478"/>
          <ac:spMkLst>
            <pc:docMk/>
            <pc:sldMk cId="2629776750" sldId="346"/>
            <ac:spMk id="5" creationId="{DAEF4B70-F85E-90EA-49D9-8088BB60F05C}"/>
          </ac:spMkLst>
        </pc:spChg>
        <pc:spChg chg="add mod">
          <ac:chgData name="Daniel Roper" userId="c5274ab7fa42462a" providerId="LiveId" clId="{432650F2-E78C-4853-8A7C-CB5BCD51899C}" dt="2023-04-25T00:13:26.967" v="4472"/>
          <ac:spMkLst>
            <pc:docMk/>
            <pc:sldMk cId="2629776750" sldId="346"/>
            <ac:spMk id="6" creationId="{2D65DF2E-F349-8D65-F98F-13E2C2B9144D}"/>
          </ac:spMkLst>
        </pc:spChg>
      </pc:sldChg>
      <pc:sldChg chg="delSp modSp add mod delAnim modAnim modNotesTx">
        <pc:chgData name="Daniel Roper" userId="c5274ab7fa42462a" providerId="LiveId" clId="{432650F2-E78C-4853-8A7C-CB5BCD51899C}" dt="2023-04-26T18:18:39.636" v="12645" actId="207"/>
        <pc:sldMkLst>
          <pc:docMk/>
          <pc:sldMk cId="2772088431" sldId="347"/>
        </pc:sldMkLst>
        <pc:spChg chg="del">
          <ac:chgData name="Daniel Roper" userId="c5274ab7fa42462a" providerId="LiveId" clId="{432650F2-E78C-4853-8A7C-CB5BCD51899C}" dt="2023-04-24T18:00:28.288" v="1107" actId="478"/>
          <ac:spMkLst>
            <pc:docMk/>
            <pc:sldMk cId="2772088431" sldId="347"/>
            <ac:spMk id="2" creationId="{E5648CD7-4F76-2ED1-1D39-3D18339BEC24}"/>
          </ac:spMkLst>
        </pc:spChg>
        <pc:spChg chg="mod">
          <ac:chgData name="Daniel Roper" userId="c5274ab7fa42462a" providerId="LiveId" clId="{432650F2-E78C-4853-8A7C-CB5BCD51899C}" dt="2023-04-26T18:18:39.636" v="12645" actId="207"/>
          <ac:spMkLst>
            <pc:docMk/>
            <pc:sldMk cId="2772088431" sldId="347"/>
            <ac:spMk id="4" creationId="{0EFC5AA7-E393-EE13-3E01-D54EB5972799}"/>
          </ac:spMkLst>
        </pc:spChg>
        <pc:spChg chg="mod">
          <ac:chgData name="Daniel Roper" userId="c5274ab7fa42462a" providerId="LiveId" clId="{432650F2-E78C-4853-8A7C-CB5BCD51899C}" dt="2023-04-24T18:08:28.930" v="1123" actId="20577"/>
          <ac:spMkLst>
            <pc:docMk/>
            <pc:sldMk cId="2772088431" sldId="347"/>
            <ac:spMk id="10244" creationId="{48816CDB-4D70-C88C-9DDA-6BC9B834A46B}"/>
          </ac:spMkLst>
        </pc:spChg>
      </pc:sldChg>
      <pc:sldChg chg="addSp delSp modSp add del mod ord modAnim modNotesTx">
        <pc:chgData name="Daniel Roper" userId="c5274ab7fa42462a" providerId="LiveId" clId="{432650F2-E78C-4853-8A7C-CB5BCD51899C}" dt="2023-04-27T14:57:48.724" v="13961" actId="2696"/>
        <pc:sldMkLst>
          <pc:docMk/>
          <pc:sldMk cId="1768734982" sldId="348"/>
        </pc:sldMkLst>
        <pc:spChg chg="mod">
          <ac:chgData name="Daniel Roper" userId="c5274ab7fa42462a" providerId="LiveId" clId="{432650F2-E78C-4853-8A7C-CB5BCD51899C}" dt="2023-04-24T19:00:22.505" v="1703" actId="1035"/>
          <ac:spMkLst>
            <pc:docMk/>
            <pc:sldMk cId="1768734982" sldId="348"/>
            <ac:spMk id="2" creationId="{EB6DFCDF-8CD2-FC2A-3A73-5B31E4BA33B7}"/>
          </ac:spMkLst>
        </pc:spChg>
        <pc:spChg chg="add mod">
          <ac:chgData name="Daniel Roper" userId="c5274ab7fa42462a" providerId="LiveId" clId="{432650F2-E78C-4853-8A7C-CB5BCD51899C}" dt="2023-04-25T22:44:20.781" v="9263" actId="113"/>
          <ac:spMkLst>
            <pc:docMk/>
            <pc:sldMk cId="1768734982" sldId="348"/>
            <ac:spMk id="3" creationId="{14D90594-0640-4484-D748-6774B2B46608}"/>
          </ac:spMkLst>
        </pc:spChg>
        <pc:spChg chg="del mod">
          <ac:chgData name="Daniel Roper" userId="c5274ab7fa42462a" providerId="LiveId" clId="{432650F2-E78C-4853-8A7C-CB5BCD51899C}" dt="2023-04-24T22:25:12.839" v="3009" actId="478"/>
          <ac:spMkLst>
            <pc:docMk/>
            <pc:sldMk cId="1768734982" sldId="348"/>
            <ac:spMk id="3" creationId="{5984643D-722B-771A-6782-325811870E81}"/>
          </ac:spMkLst>
        </pc:spChg>
        <pc:spChg chg="add mod">
          <ac:chgData name="Daniel Roper" userId="c5274ab7fa42462a" providerId="LiveId" clId="{432650F2-E78C-4853-8A7C-CB5BCD51899C}" dt="2023-04-25T20:10:22.751" v="7598" actId="207"/>
          <ac:spMkLst>
            <pc:docMk/>
            <pc:sldMk cId="1768734982" sldId="348"/>
            <ac:spMk id="4" creationId="{F705B7AB-FF66-9CCD-09C5-892A6A23619B}"/>
          </ac:spMkLst>
        </pc:spChg>
        <pc:spChg chg="add mod">
          <ac:chgData name="Daniel Roper" userId="c5274ab7fa42462a" providerId="LiveId" clId="{432650F2-E78C-4853-8A7C-CB5BCD51899C}" dt="2023-04-24T20:01:24.002" v="2558" actId="1038"/>
          <ac:spMkLst>
            <pc:docMk/>
            <pc:sldMk cId="1768734982" sldId="348"/>
            <ac:spMk id="5" creationId="{BC5DCA87-8C7F-3928-3702-6B19DB9C1371}"/>
          </ac:spMkLst>
        </pc:spChg>
      </pc:sldChg>
      <pc:sldChg chg="addSp delSp modSp add del mod ord delAnim modNotesTx">
        <pc:chgData name="Daniel Roper" userId="c5274ab7fa42462a" providerId="LiveId" clId="{432650F2-E78C-4853-8A7C-CB5BCD51899C}" dt="2023-04-27T14:57:48.724" v="13961" actId="2696"/>
        <pc:sldMkLst>
          <pc:docMk/>
          <pc:sldMk cId="1479646181" sldId="349"/>
        </pc:sldMkLst>
        <pc:spChg chg="del mod">
          <ac:chgData name="Daniel Roper" userId="c5274ab7fa42462a" providerId="LiveId" clId="{432650F2-E78C-4853-8A7C-CB5BCD51899C}" dt="2023-04-24T23:12:36.507" v="3172" actId="478"/>
          <ac:spMkLst>
            <pc:docMk/>
            <pc:sldMk cId="1479646181" sldId="349"/>
            <ac:spMk id="2" creationId="{EB6DFCDF-8CD2-FC2A-3A73-5B31E4BA33B7}"/>
          </ac:spMkLst>
        </pc:spChg>
        <pc:spChg chg="mod">
          <ac:chgData name="Daniel Roper" userId="c5274ab7fa42462a" providerId="LiveId" clId="{432650F2-E78C-4853-8A7C-CB5BCD51899C}" dt="2023-04-25T20:12:38.014" v="7600" actId="115"/>
          <ac:spMkLst>
            <pc:docMk/>
            <pc:sldMk cId="1479646181" sldId="349"/>
            <ac:spMk id="3" creationId="{5984643D-722B-771A-6782-325811870E81}"/>
          </ac:spMkLst>
        </pc:spChg>
        <pc:spChg chg="del">
          <ac:chgData name="Daniel Roper" userId="c5274ab7fa42462a" providerId="LiveId" clId="{432650F2-E78C-4853-8A7C-CB5BCD51899C}" dt="2023-04-24T20:02:30.407" v="2562" actId="478"/>
          <ac:spMkLst>
            <pc:docMk/>
            <pc:sldMk cId="1479646181" sldId="349"/>
            <ac:spMk id="4" creationId="{F705B7AB-FF66-9CCD-09C5-892A6A23619B}"/>
          </ac:spMkLst>
        </pc:spChg>
        <pc:spChg chg="del">
          <ac:chgData name="Daniel Roper" userId="c5274ab7fa42462a" providerId="LiveId" clId="{432650F2-E78C-4853-8A7C-CB5BCD51899C}" dt="2023-04-24T20:02:34.277" v="2563" actId="478"/>
          <ac:spMkLst>
            <pc:docMk/>
            <pc:sldMk cId="1479646181" sldId="349"/>
            <ac:spMk id="5" creationId="{BC5DCA87-8C7F-3928-3702-6B19DB9C1371}"/>
          </ac:spMkLst>
        </pc:spChg>
        <pc:spChg chg="add del mod">
          <ac:chgData name="Daniel Roper" userId="c5274ab7fa42462a" providerId="LiveId" clId="{432650F2-E78C-4853-8A7C-CB5BCD51899C}" dt="2023-04-24T22:22:47.331" v="2978" actId="21"/>
          <ac:spMkLst>
            <pc:docMk/>
            <pc:sldMk cId="1479646181" sldId="349"/>
            <ac:spMk id="6" creationId="{BD4B0988-39B4-4401-3D0F-FD9D5B39EC71}"/>
          </ac:spMkLst>
        </pc:spChg>
        <pc:spChg chg="add mod">
          <ac:chgData name="Daniel Roper" userId="c5274ab7fa42462a" providerId="LiveId" clId="{432650F2-E78C-4853-8A7C-CB5BCD51899C}" dt="2023-04-24T23:12:21.686" v="3171"/>
          <ac:spMkLst>
            <pc:docMk/>
            <pc:sldMk cId="1479646181" sldId="349"/>
            <ac:spMk id="7" creationId="{CDE22BC8-30A9-5A94-76BA-FCD6479A2790}"/>
          </ac:spMkLst>
        </pc:spChg>
      </pc:sldChg>
      <pc:sldChg chg="addSp delSp modSp add del mod modAnim modNotesTx">
        <pc:chgData name="Daniel Roper" userId="c5274ab7fa42462a" providerId="LiveId" clId="{432650F2-E78C-4853-8A7C-CB5BCD51899C}" dt="2023-04-27T14:57:48.724" v="13961" actId="2696"/>
        <pc:sldMkLst>
          <pc:docMk/>
          <pc:sldMk cId="20036754" sldId="350"/>
        </pc:sldMkLst>
        <pc:spChg chg="add mod">
          <ac:chgData name="Daniel Roper" userId="c5274ab7fa42462a" providerId="LiveId" clId="{432650F2-E78C-4853-8A7C-CB5BCD51899C}" dt="2023-04-26T18:32:25.551" v="12649" actId="207"/>
          <ac:spMkLst>
            <pc:docMk/>
            <pc:sldMk cId="20036754" sldId="350"/>
            <ac:spMk id="3" creationId="{0EF47D83-C066-981A-5F83-8E1CA68CDE4C}"/>
          </ac:spMkLst>
        </pc:spChg>
        <pc:spChg chg="del">
          <ac:chgData name="Daniel Roper" userId="c5274ab7fa42462a" providerId="LiveId" clId="{432650F2-E78C-4853-8A7C-CB5BCD51899C}" dt="2023-04-24T20:39:12.103" v="2697" actId="478"/>
          <ac:spMkLst>
            <pc:docMk/>
            <pc:sldMk cId="20036754" sldId="350"/>
            <ac:spMk id="3" creationId="{5984643D-722B-771A-6782-325811870E81}"/>
          </ac:spMkLst>
        </pc:spChg>
        <pc:spChg chg="mod">
          <ac:chgData name="Daniel Roper" userId="c5274ab7fa42462a" providerId="LiveId" clId="{432650F2-E78C-4853-8A7C-CB5BCD51899C}" dt="2023-04-24T20:41:46.106" v="2707" actId="1076"/>
          <ac:spMkLst>
            <pc:docMk/>
            <pc:sldMk cId="20036754" sldId="350"/>
            <ac:spMk id="4" creationId="{9F9B49E3-88C0-ACEF-A8F8-D3C290BD7D50}"/>
          </ac:spMkLst>
        </pc:spChg>
        <pc:spChg chg="add del mod">
          <ac:chgData name="Daniel Roper" userId="c5274ab7fa42462a" providerId="LiveId" clId="{432650F2-E78C-4853-8A7C-CB5BCD51899C}" dt="2023-04-24T20:41:05.152" v="2706"/>
          <ac:spMkLst>
            <pc:docMk/>
            <pc:sldMk cId="20036754" sldId="350"/>
            <ac:spMk id="5" creationId="{B789F416-5233-200F-FD1C-EABC39A0C6D8}"/>
          </ac:spMkLst>
        </pc:spChg>
        <pc:spChg chg="add mod">
          <ac:chgData name="Daniel Roper" userId="c5274ab7fa42462a" providerId="LiveId" clId="{432650F2-E78C-4853-8A7C-CB5BCD51899C}" dt="2023-04-25T15:25:17.580" v="5264" actId="1037"/>
          <ac:spMkLst>
            <pc:docMk/>
            <pc:sldMk cId="20036754" sldId="350"/>
            <ac:spMk id="6" creationId="{BB6D11BB-8000-3D36-E68D-16D9C0C8BB97}"/>
          </ac:spMkLst>
        </pc:spChg>
        <pc:spChg chg="add mod">
          <ac:chgData name="Daniel Roper" userId="c5274ab7fa42462a" providerId="LiveId" clId="{432650F2-E78C-4853-8A7C-CB5BCD51899C}" dt="2023-04-24T21:03:12.430" v="2772" actId="208"/>
          <ac:spMkLst>
            <pc:docMk/>
            <pc:sldMk cId="20036754" sldId="350"/>
            <ac:spMk id="7" creationId="{CCE3C983-0C10-6085-81EA-8436016B7187}"/>
          </ac:spMkLst>
        </pc:spChg>
        <pc:spChg chg="add mod">
          <ac:chgData name="Daniel Roper" userId="c5274ab7fa42462a" providerId="LiveId" clId="{432650F2-E78C-4853-8A7C-CB5BCD51899C}" dt="2023-04-24T21:07:46.228" v="2807" actId="1076"/>
          <ac:spMkLst>
            <pc:docMk/>
            <pc:sldMk cId="20036754" sldId="350"/>
            <ac:spMk id="8" creationId="{BA28012F-3D1C-2E22-7668-E7B111DCA69A}"/>
          </ac:spMkLst>
        </pc:spChg>
        <pc:spChg chg="add mod">
          <ac:chgData name="Daniel Roper" userId="c5274ab7fa42462a" providerId="LiveId" clId="{432650F2-E78C-4853-8A7C-CB5BCD51899C}" dt="2023-04-24T21:13:21.078" v="2841" actId="255"/>
          <ac:spMkLst>
            <pc:docMk/>
            <pc:sldMk cId="20036754" sldId="350"/>
            <ac:spMk id="9" creationId="{CE98C2D0-A923-920D-D627-441178E7BD91}"/>
          </ac:spMkLst>
        </pc:spChg>
        <pc:spChg chg="add mod">
          <ac:chgData name="Daniel Roper" userId="c5274ab7fa42462a" providerId="LiveId" clId="{432650F2-E78C-4853-8A7C-CB5BCD51899C}" dt="2023-04-25T17:30:31.153" v="6991" actId="20577"/>
          <ac:spMkLst>
            <pc:docMk/>
            <pc:sldMk cId="20036754" sldId="350"/>
            <ac:spMk id="10" creationId="{6D3A647B-FD01-F638-A5D1-26E8AB1D9F05}"/>
          </ac:spMkLst>
        </pc:spChg>
        <pc:spChg chg="add mod">
          <ac:chgData name="Daniel Roper" userId="c5274ab7fa42462a" providerId="LiveId" clId="{432650F2-E78C-4853-8A7C-CB5BCD51899C}" dt="2023-04-24T21:13:48.422" v="2857" actId="1035"/>
          <ac:spMkLst>
            <pc:docMk/>
            <pc:sldMk cId="20036754" sldId="350"/>
            <ac:spMk id="11" creationId="{3206D25F-894B-7976-ABB4-11791A6A9BE5}"/>
          </ac:spMkLst>
        </pc:spChg>
      </pc:sldChg>
      <pc:sldChg chg="addSp delSp modSp add del mod ord modNotesTx">
        <pc:chgData name="Daniel Roper" userId="c5274ab7fa42462a" providerId="LiveId" clId="{432650F2-E78C-4853-8A7C-CB5BCD51899C}" dt="2023-04-27T14:57:48.724" v="13961" actId="2696"/>
        <pc:sldMkLst>
          <pc:docMk/>
          <pc:sldMk cId="1229189133" sldId="351"/>
        </pc:sldMkLst>
        <pc:spChg chg="add del mod">
          <ac:chgData name="Daniel Roper" userId="c5274ab7fa42462a" providerId="LiveId" clId="{432650F2-E78C-4853-8A7C-CB5BCD51899C}" dt="2023-04-24T22:20:07.289" v="2950"/>
          <ac:spMkLst>
            <pc:docMk/>
            <pc:sldMk cId="1229189133" sldId="351"/>
            <ac:spMk id="2" creationId="{28D8C508-AB8B-A0D6-C185-4D90C0599F2B}"/>
          </ac:spMkLst>
        </pc:spChg>
        <pc:spChg chg="add mod">
          <ac:chgData name="Daniel Roper" userId="c5274ab7fa42462a" providerId="LiveId" clId="{432650F2-E78C-4853-8A7C-CB5BCD51899C}" dt="2023-04-25T22:49:36.075" v="9309" actId="1076"/>
          <ac:spMkLst>
            <pc:docMk/>
            <pc:sldMk cId="1229189133" sldId="351"/>
            <ac:spMk id="2" creationId="{5106EA45-B390-2CE0-A9B2-9C4E83441EB3}"/>
          </ac:spMkLst>
        </pc:spChg>
        <pc:spChg chg="add mod">
          <ac:chgData name="Daniel Roper" userId="c5274ab7fa42462a" providerId="LiveId" clId="{432650F2-E78C-4853-8A7C-CB5BCD51899C}" dt="2023-04-25T22:47:55.573" v="9298" actId="207"/>
          <ac:spMkLst>
            <pc:docMk/>
            <pc:sldMk cId="1229189133" sldId="351"/>
            <ac:spMk id="3" creationId="{5F1A6490-E690-4BB7-4545-1BEE54001D65}"/>
          </ac:spMkLst>
        </pc:spChg>
        <pc:spChg chg="mod">
          <ac:chgData name="Daniel Roper" userId="c5274ab7fa42462a" providerId="LiveId" clId="{432650F2-E78C-4853-8A7C-CB5BCD51899C}" dt="2023-04-24T22:18:10.770" v="2920" actId="255"/>
          <ac:spMkLst>
            <pc:docMk/>
            <pc:sldMk cId="1229189133" sldId="351"/>
            <ac:spMk id="4" creationId="{0EFC5AA7-E393-EE13-3E01-D54EB5972799}"/>
          </ac:spMkLst>
        </pc:spChg>
        <pc:spChg chg="mod">
          <ac:chgData name="Daniel Roper" userId="c5274ab7fa42462a" providerId="LiveId" clId="{432650F2-E78C-4853-8A7C-CB5BCD51899C}" dt="2023-04-25T22:47:07.729" v="9281" actId="20577"/>
          <ac:spMkLst>
            <pc:docMk/>
            <pc:sldMk cId="1229189133" sldId="351"/>
            <ac:spMk id="10244" creationId="{48816CDB-4D70-C88C-9DDA-6BC9B834A46B}"/>
          </ac:spMkLst>
        </pc:spChg>
      </pc:sldChg>
      <pc:sldChg chg="addSp modSp new del mod modAnim modNotesTx">
        <pc:chgData name="Daniel Roper" userId="c5274ab7fa42462a" providerId="LiveId" clId="{432650F2-E78C-4853-8A7C-CB5BCD51899C}" dt="2023-04-27T14:57:48.724" v="13961" actId="2696"/>
        <pc:sldMkLst>
          <pc:docMk/>
          <pc:sldMk cId="1332750218" sldId="352"/>
        </pc:sldMkLst>
        <pc:spChg chg="add mod ord">
          <ac:chgData name="Daniel Roper" userId="c5274ab7fa42462a" providerId="LiveId" clId="{432650F2-E78C-4853-8A7C-CB5BCD51899C}" dt="2023-04-25T02:04:56.068" v="5200" actId="20577"/>
          <ac:spMkLst>
            <pc:docMk/>
            <pc:sldMk cId="1332750218" sldId="352"/>
            <ac:spMk id="3" creationId="{2F1155ED-EFB1-CC30-A494-D853AD8E6D16}"/>
          </ac:spMkLst>
        </pc:spChg>
        <pc:spChg chg="add mod">
          <ac:chgData name="Daniel Roper" userId="c5274ab7fa42462a" providerId="LiveId" clId="{432650F2-E78C-4853-8A7C-CB5BCD51899C}" dt="2023-04-24T23:02:15.324" v="3132" actId="20577"/>
          <ac:spMkLst>
            <pc:docMk/>
            <pc:sldMk cId="1332750218" sldId="352"/>
            <ac:spMk id="4" creationId="{441370AF-EE27-9C59-770F-DC5ADC23AAFF}"/>
          </ac:spMkLst>
        </pc:spChg>
        <pc:picChg chg="add mod">
          <ac:chgData name="Daniel Roper" userId="c5274ab7fa42462a" providerId="LiveId" clId="{432650F2-E78C-4853-8A7C-CB5BCD51899C}" dt="2023-04-24T23:03:50.838" v="3144" actId="1076"/>
          <ac:picMkLst>
            <pc:docMk/>
            <pc:sldMk cId="1332750218" sldId="352"/>
            <ac:picMk id="6" creationId="{A6B7DFDA-7171-6A40-CB48-7624CA790A7E}"/>
          </ac:picMkLst>
        </pc:picChg>
        <pc:picChg chg="add mod">
          <ac:chgData name="Daniel Roper" userId="c5274ab7fa42462a" providerId="LiveId" clId="{432650F2-E78C-4853-8A7C-CB5BCD51899C}" dt="2023-04-24T23:04:29.221" v="3149" actId="1076"/>
          <ac:picMkLst>
            <pc:docMk/>
            <pc:sldMk cId="1332750218" sldId="352"/>
            <ac:picMk id="8" creationId="{91D54E81-CDEF-E21D-D1BC-12CA7D15D3FC}"/>
          </ac:picMkLst>
        </pc:picChg>
      </pc:sldChg>
      <pc:sldChg chg="add del modNotesTx">
        <pc:chgData name="Daniel Roper" userId="c5274ab7fa42462a" providerId="LiveId" clId="{432650F2-E78C-4853-8A7C-CB5BCD51899C}" dt="2023-04-27T14:57:48.724" v="13961" actId="2696"/>
        <pc:sldMkLst>
          <pc:docMk/>
          <pc:sldMk cId="2663580888" sldId="353"/>
        </pc:sldMkLst>
      </pc:sldChg>
      <pc:sldChg chg="modSp add del mod">
        <pc:chgData name="Daniel Roper" userId="c5274ab7fa42462a" providerId="LiveId" clId="{432650F2-E78C-4853-8A7C-CB5BCD51899C}" dt="2023-04-24T23:14:04.351" v="3178" actId="47"/>
        <pc:sldMkLst>
          <pc:docMk/>
          <pc:sldMk cId="3830060789" sldId="353"/>
        </pc:sldMkLst>
        <pc:spChg chg="mod">
          <ac:chgData name="Daniel Roper" userId="c5274ab7fa42462a" providerId="LiveId" clId="{432650F2-E78C-4853-8A7C-CB5BCD51899C}" dt="2023-04-24T23:13:14.737" v="3174" actId="207"/>
          <ac:spMkLst>
            <pc:docMk/>
            <pc:sldMk cId="3830060789" sldId="353"/>
            <ac:spMk id="3" creationId="{5984643D-722B-771A-6782-325811870E81}"/>
          </ac:spMkLst>
        </pc:spChg>
      </pc:sldChg>
      <pc:sldChg chg="delSp modSp add del mod ord delAnim modNotesTx">
        <pc:chgData name="Daniel Roper" userId="c5274ab7fa42462a" providerId="LiveId" clId="{432650F2-E78C-4853-8A7C-CB5BCD51899C}" dt="2023-04-27T14:57:48.724" v="13961" actId="2696"/>
        <pc:sldMkLst>
          <pc:docMk/>
          <pc:sldMk cId="1970765896" sldId="354"/>
        </pc:sldMkLst>
        <pc:spChg chg="mod">
          <ac:chgData name="Daniel Roper" userId="c5274ab7fa42462a" providerId="LiveId" clId="{432650F2-E78C-4853-8A7C-CB5BCD51899C}" dt="2023-04-24T23:20:23.993" v="3198" actId="207"/>
          <ac:spMkLst>
            <pc:docMk/>
            <pc:sldMk cId="1970765896" sldId="354"/>
            <ac:spMk id="4" creationId="{9F9B49E3-88C0-ACEF-A8F8-D3C290BD7D50}"/>
          </ac:spMkLst>
        </pc:spChg>
        <pc:spChg chg="del mod">
          <ac:chgData name="Daniel Roper" userId="c5274ab7fa42462a" providerId="LiveId" clId="{432650F2-E78C-4853-8A7C-CB5BCD51899C}" dt="2023-04-24T23:19:51.604" v="3196" actId="478"/>
          <ac:spMkLst>
            <pc:docMk/>
            <pc:sldMk cId="1970765896" sldId="354"/>
            <ac:spMk id="6" creationId="{BB6D11BB-8000-3D36-E68D-16D9C0C8BB97}"/>
          </ac:spMkLst>
        </pc:spChg>
        <pc:spChg chg="del mod">
          <ac:chgData name="Daniel Roper" userId="c5274ab7fa42462a" providerId="LiveId" clId="{432650F2-E78C-4853-8A7C-CB5BCD51899C}" dt="2023-04-24T23:19:40.145" v="3192" actId="478"/>
          <ac:spMkLst>
            <pc:docMk/>
            <pc:sldMk cId="1970765896" sldId="354"/>
            <ac:spMk id="7" creationId="{CCE3C983-0C10-6085-81EA-8436016B7187}"/>
          </ac:spMkLst>
        </pc:spChg>
        <pc:spChg chg="del">
          <ac:chgData name="Daniel Roper" userId="c5274ab7fa42462a" providerId="LiveId" clId="{432650F2-E78C-4853-8A7C-CB5BCD51899C}" dt="2023-04-24T23:19:43.102" v="3193" actId="478"/>
          <ac:spMkLst>
            <pc:docMk/>
            <pc:sldMk cId="1970765896" sldId="354"/>
            <ac:spMk id="8" creationId="{BA28012F-3D1C-2E22-7668-E7B111DCA69A}"/>
          </ac:spMkLst>
        </pc:spChg>
        <pc:spChg chg="del mod">
          <ac:chgData name="Daniel Roper" userId="c5274ab7fa42462a" providerId="LiveId" clId="{432650F2-E78C-4853-8A7C-CB5BCD51899C}" dt="2023-04-24T23:19:40.145" v="3192" actId="478"/>
          <ac:spMkLst>
            <pc:docMk/>
            <pc:sldMk cId="1970765896" sldId="354"/>
            <ac:spMk id="9" creationId="{CE98C2D0-A923-920D-D627-441178E7BD91}"/>
          </ac:spMkLst>
        </pc:spChg>
        <pc:spChg chg="del mod">
          <ac:chgData name="Daniel Roper" userId="c5274ab7fa42462a" providerId="LiveId" clId="{432650F2-E78C-4853-8A7C-CB5BCD51899C}" dt="2023-04-24T23:19:40.145" v="3192" actId="478"/>
          <ac:spMkLst>
            <pc:docMk/>
            <pc:sldMk cId="1970765896" sldId="354"/>
            <ac:spMk id="10" creationId="{6D3A647B-FD01-F638-A5D1-26E8AB1D9F05}"/>
          </ac:spMkLst>
        </pc:spChg>
        <pc:spChg chg="del">
          <ac:chgData name="Daniel Roper" userId="c5274ab7fa42462a" providerId="LiveId" clId="{432650F2-E78C-4853-8A7C-CB5BCD51899C}" dt="2023-04-24T23:19:45.959" v="3194" actId="478"/>
          <ac:spMkLst>
            <pc:docMk/>
            <pc:sldMk cId="1970765896" sldId="354"/>
            <ac:spMk id="11" creationId="{3206D25F-894B-7976-ABB4-11791A6A9BE5}"/>
          </ac:spMkLst>
        </pc:spChg>
      </pc:sldChg>
      <pc:sldChg chg="addSp delSp modSp new del mod modAnim modNotesTx">
        <pc:chgData name="Daniel Roper" userId="c5274ab7fa42462a" providerId="LiveId" clId="{432650F2-E78C-4853-8A7C-CB5BCD51899C}" dt="2023-04-27T14:57:48.724" v="13961" actId="2696"/>
        <pc:sldMkLst>
          <pc:docMk/>
          <pc:sldMk cId="2928552290" sldId="355"/>
        </pc:sldMkLst>
        <pc:spChg chg="del mod">
          <ac:chgData name="Daniel Roper" userId="c5274ab7fa42462a" providerId="LiveId" clId="{432650F2-E78C-4853-8A7C-CB5BCD51899C}" dt="2023-04-24T23:22:59.871" v="3203" actId="478"/>
          <ac:spMkLst>
            <pc:docMk/>
            <pc:sldMk cId="2928552290" sldId="355"/>
            <ac:spMk id="2" creationId="{50421789-70D1-F63C-50E7-C8E6234A8CA4}"/>
          </ac:spMkLst>
        </pc:spChg>
        <pc:spChg chg="mod">
          <ac:chgData name="Daniel Roper" userId="c5274ab7fa42462a" providerId="LiveId" clId="{432650F2-E78C-4853-8A7C-CB5BCD51899C}" dt="2023-04-26T20:52:05.622" v="13629" actId="313"/>
          <ac:spMkLst>
            <pc:docMk/>
            <pc:sldMk cId="2928552290" sldId="355"/>
            <ac:spMk id="3" creationId="{B0BD9CAD-8B65-91F9-21A8-85CB076B731F}"/>
          </ac:spMkLst>
        </pc:spChg>
        <pc:spChg chg="add mod">
          <ac:chgData name="Daniel Roper" userId="c5274ab7fa42462a" providerId="LiveId" clId="{432650F2-E78C-4853-8A7C-CB5BCD51899C}" dt="2023-04-26T20:57:27.333" v="13746" actId="20577"/>
          <ac:spMkLst>
            <pc:docMk/>
            <pc:sldMk cId="2928552290" sldId="355"/>
            <ac:spMk id="4" creationId="{12384250-0306-9648-144D-0707A00436E7}"/>
          </ac:spMkLst>
        </pc:spChg>
        <pc:spChg chg="add mod">
          <ac:chgData name="Daniel Roper" userId="c5274ab7fa42462a" providerId="LiveId" clId="{432650F2-E78C-4853-8A7C-CB5BCD51899C}" dt="2023-04-25T00:03:36.494" v="4174" actId="20577"/>
          <ac:spMkLst>
            <pc:docMk/>
            <pc:sldMk cId="2928552290" sldId="355"/>
            <ac:spMk id="5" creationId="{15622ADE-A52E-960A-0CAA-75351ECC6294}"/>
          </ac:spMkLst>
        </pc:spChg>
      </pc:sldChg>
      <pc:sldChg chg="addSp delSp modSp del mod modAnim modNotesTx">
        <pc:chgData name="Daniel Roper" userId="c5274ab7fa42462a" providerId="LiveId" clId="{432650F2-E78C-4853-8A7C-CB5BCD51899C}" dt="2023-04-27T14:57:48.724" v="13961" actId="2696"/>
        <pc:sldMkLst>
          <pc:docMk/>
          <pc:sldMk cId="2022509114" sldId="356"/>
        </pc:sldMkLst>
        <pc:spChg chg="mod">
          <ac:chgData name="Daniel Roper" userId="c5274ab7fa42462a" providerId="LiveId" clId="{432650F2-E78C-4853-8A7C-CB5BCD51899C}" dt="2023-04-25T00:13:13.008" v="4470" actId="1076"/>
          <ac:spMkLst>
            <pc:docMk/>
            <pc:sldMk cId="2022509114" sldId="356"/>
            <ac:spMk id="2" creationId="{EB6DFCDF-8CD2-FC2A-3A73-5B31E4BA33B7}"/>
          </ac:spMkLst>
        </pc:spChg>
        <pc:spChg chg="add del mod">
          <ac:chgData name="Daniel Roper" userId="c5274ab7fa42462a" providerId="LiveId" clId="{432650F2-E78C-4853-8A7C-CB5BCD51899C}" dt="2023-04-25T23:08:11.377" v="10221" actId="20577"/>
          <ac:spMkLst>
            <pc:docMk/>
            <pc:sldMk cId="2022509114" sldId="356"/>
            <ac:spMk id="3" creationId="{1C8BB854-110C-B1FE-D52F-EBF688792805}"/>
          </ac:spMkLst>
        </pc:spChg>
        <pc:spChg chg="mod">
          <ac:chgData name="Daniel Roper" userId="c5274ab7fa42462a" providerId="LiveId" clId="{432650F2-E78C-4853-8A7C-CB5BCD51899C}" dt="2023-04-25T00:19:53.169" v="4756" actId="6549"/>
          <ac:spMkLst>
            <pc:docMk/>
            <pc:sldMk cId="2022509114" sldId="356"/>
            <ac:spMk id="4" creationId="{F705B7AB-FF66-9CCD-09C5-892A6A23619B}"/>
          </ac:spMkLst>
        </pc:spChg>
        <pc:spChg chg="del">
          <ac:chgData name="Daniel Roper" userId="c5274ab7fa42462a" providerId="LiveId" clId="{432650F2-E78C-4853-8A7C-CB5BCD51899C}" dt="2023-04-25T00:15:18.623" v="4487" actId="478"/>
          <ac:spMkLst>
            <pc:docMk/>
            <pc:sldMk cId="2022509114" sldId="356"/>
            <ac:spMk id="5" creationId="{BC5DCA87-8C7F-3928-3702-6B19DB9C1371}"/>
          </ac:spMkLst>
        </pc:spChg>
        <pc:spChg chg="add mod">
          <ac:chgData name="Daniel Roper" userId="c5274ab7fa42462a" providerId="LiveId" clId="{432650F2-E78C-4853-8A7C-CB5BCD51899C}" dt="2023-04-26T21:00:18.028" v="13752" actId="207"/>
          <ac:spMkLst>
            <pc:docMk/>
            <pc:sldMk cId="2022509114" sldId="356"/>
            <ac:spMk id="6" creationId="{A96C1B31-E339-8024-408B-5E0AB98451EC}"/>
          </ac:spMkLst>
        </pc:spChg>
      </pc:sldChg>
      <pc:sldChg chg="addSp delSp modSp add del mod ord modAnim modNotesTx">
        <pc:chgData name="Daniel Roper" userId="c5274ab7fa42462a" providerId="LiveId" clId="{432650F2-E78C-4853-8A7C-CB5BCD51899C}" dt="2023-04-27T14:57:48.724" v="13961" actId="2696"/>
        <pc:sldMkLst>
          <pc:docMk/>
          <pc:sldMk cId="2634343953" sldId="357"/>
        </pc:sldMkLst>
        <pc:spChg chg="add mod">
          <ac:chgData name="Daniel Roper" userId="c5274ab7fa42462a" providerId="LiveId" clId="{432650F2-E78C-4853-8A7C-CB5BCD51899C}" dt="2023-04-25T00:34:29.207" v="4914" actId="20577"/>
          <ac:spMkLst>
            <pc:docMk/>
            <pc:sldMk cId="2634343953" sldId="357"/>
            <ac:spMk id="2" creationId="{53A2B64A-CE9A-51A8-FC09-3E51552044B8}"/>
          </ac:spMkLst>
        </pc:spChg>
        <pc:spChg chg="mod">
          <ac:chgData name="Daniel Roper" userId="c5274ab7fa42462a" providerId="LiveId" clId="{432650F2-E78C-4853-8A7C-CB5BCD51899C}" dt="2023-04-25T00:32:45.176" v="4850" actId="207"/>
          <ac:spMkLst>
            <pc:docMk/>
            <pc:sldMk cId="2634343953" sldId="357"/>
            <ac:spMk id="3" creationId="{5984643D-722B-771A-6782-325811870E81}"/>
          </ac:spMkLst>
        </pc:spChg>
        <pc:spChg chg="add mod">
          <ac:chgData name="Daniel Roper" userId="c5274ab7fa42462a" providerId="LiveId" clId="{432650F2-E78C-4853-8A7C-CB5BCD51899C}" dt="2023-04-26T15:40:43.882" v="11394" actId="20577"/>
          <ac:spMkLst>
            <pc:docMk/>
            <pc:sldMk cId="2634343953" sldId="357"/>
            <ac:spMk id="4" creationId="{CFFFF02C-26DA-DC9C-858B-147EF935F4C3}"/>
          </ac:spMkLst>
        </pc:spChg>
        <pc:spChg chg="add mod">
          <ac:chgData name="Daniel Roper" userId="c5274ab7fa42462a" providerId="LiveId" clId="{432650F2-E78C-4853-8A7C-CB5BCD51899C}" dt="2023-04-26T15:34:23.657" v="11018" actId="313"/>
          <ac:spMkLst>
            <pc:docMk/>
            <pc:sldMk cId="2634343953" sldId="357"/>
            <ac:spMk id="5" creationId="{8E7E595A-56DB-C56D-C2BD-3321501477B4}"/>
          </ac:spMkLst>
        </pc:spChg>
        <pc:spChg chg="add del mod">
          <ac:chgData name="Daniel Roper" userId="c5274ab7fa42462a" providerId="LiveId" clId="{432650F2-E78C-4853-8A7C-CB5BCD51899C}" dt="2023-04-25T00:44:50.467" v="5130"/>
          <ac:spMkLst>
            <pc:docMk/>
            <pc:sldMk cId="2634343953" sldId="357"/>
            <ac:spMk id="5" creationId="{9B50EA3E-6500-3AA6-7540-592FB51242DA}"/>
          </ac:spMkLst>
        </pc:spChg>
        <pc:spChg chg="mod">
          <ac:chgData name="Daniel Roper" userId="c5274ab7fa42462a" providerId="LiveId" clId="{432650F2-E78C-4853-8A7C-CB5BCD51899C}" dt="2023-04-25T00:39:05.742" v="5049" actId="20577"/>
          <ac:spMkLst>
            <pc:docMk/>
            <pc:sldMk cId="2634343953" sldId="357"/>
            <ac:spMk id="6" creationId="{2D65DF2E-F349-8D65-F98F-13E2C2B9144D}"/>
          </ac:spMkLst>
        </pc:spChg>
        <pc:spChg chg="add mod">
          <ac:chgData name="Daniel Roper" userId="c5274ab7fa42462a" providerId="LiveId" clId="{432650F2-E78C-4853-8A7C-CB5BCD51899C}" dt="2023-04-26T00:47:32.210" v="10435" actId="208"/>
          <ac:spMkLst>
            <pc:docMk/>
            <pc:sldMk cId="2634343953" sldId="357"/>
            <ac:spMk id="7" creationId="{F10BA058-B8B2-5F9A-F928-B6C2ED20D851}"/>
          </ac:spMkLst>
        </pc:spChg>
      </pc:sldChg>
      <pc:sldChg chg="delSp add del mod delAnim">
        <pc:chgData name="Daniel Roper" userId="c5274ab7fa42462a" providerId="LiveId" clId="{432650F2-E78C-4853-8A7C-CB5BCD51899C}" dt="2023-04-25T00:46:39.180" v="5133" actId="47"/>
        <pc:sldMkLst>
          <pc:docMk/>
          <pc:sldMk cId="356547190" sldId="358"/>
        </pc:sldMkLst>
        <pc:spChg chg="del">
          <ac:chgData name="Daniel Roper" userId="c5274ab7fa42462a" providerId="LiveId" clId="{432650F2-E78C-4853-8A7C-CB5BCD51899C}" dt="2023-04-25T00:45:49.211" v="5132" actId="478"/>
          <ac:spMkLst>
            <pc:docMk/>
            <pc:sldMk cId="356547190" sldId="358"/>
            <ac:spMk id="5" creationId="{8FF22750-631A-E77F-ADF5-C64BAA42AF2F}"/>
          </ac:spMkLst>
        </pc:spChg>
      </pc:sldChg>
      <pc:sldChg chg="addSp modSp add del mod ord modAnim modNotesTx">
        <pc:chgData name="Daniel Roper" userId="c5274ab7fa42462a" providerId="LiveId" clId="{432650F2-E78C-4853-8A7C-CB5BCD51899C}" dt="2023-04-27T14:57:48.724" v="13961" actId="2696"/>
        <pc:sldMkLst>
          <pc:docMk/>
          <pc:sldMk cId="2261864462" sldId="358"/>
        </pc:sldMkLst>
        <pc:spChg chg="add mod">
          <ac:chgData name="Daniel Roper" userId="c5274ab7fa42462a" providerId="LiveId" clId="{432650F2-E78C-4853-8A7C-CB5BCD51899C}" dt="2023-04-27T02:17:59.214" v="13895" actId="20577"/>
          <ac:spMkLst>
            <pc:docMk/>
            <pc:sldMk cId="2261864462" sldId="358"/>
            <ac:spMk id="2" creationId="{74E7EA40-3D75-E2BD-E250-D229B1FDE2E0}"/>
          </ac:spMkLst>
        </pc:spChg>
        <pc:spChg chg="mod">
          <ac:chgData name="Daniel Roper" userId="c5274ab7fa42462a" providerId="LiveId" clId="{432650F2-E78C-4853-8A7C-CB5BCD51899C}" dt="2023-04-26T19:23:14.690" v="12883" actId="20577"/>
          <ac:spMkLst>
            <pc:docMk/>
            <pc:sldMk cId="2261864462" sldId="358"/>
            <ac:spMk id="3" creationId="{5984643D-722B-771A-6782-325811870E81}"/>
          </ac:spMkLst>
        </pc:spChg>
        <pc:spChg chg="mod">
          <ac:chgData name="Daniel Roper" userId="c5274ab7fa42462a" providerId="LiveId" clId="{432650F2-E78C-4853-8A7C-CB5BCD51899C}" dt="2023-04-27T01:08:55.529" v="13802" actId="1076"/>
          <ac:spMkLst>
            <pc:docMk/>
            <pc:sldMk cId="2261864462" sldId="358"/>
            <ac:spMk id="6" creationId="{2D65DF2E-F349-8D65-F98F-13E2C2B914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869B0561-C0B6-47C0-B88F-03EE27A8B690}" type="datetimeFigureOut">
              <a:rPr lang="en-US" smtClean="0"/>
              <a:t>4/27/2023</a:t>
            </a:fld>
            <a:endParaRPr lang="en-US"/>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main text, we began by looking at the end of the Eph. 5 passage to see the main point or “punch line” of what Paul is going to say.</a:t>
            </a:r>
          </a:p>
        </p:txBody>
      </p:sp>
      <p:sp>
        <p:nvSpPr>
          <p:cNvPr id="4" name="Slide Number Placeholder 3"/>
          <p:cNvSpPr>
            <a:spLocks noGrp="1"/>
          </p:cNvSpPr>
          <p:nvPr>
            <p:ph type="sldNum" sz="quarter" idx="5"/>
          </p:nvPr>
        </p:nvSpPr>
        <p:spPr/>
        <p:txBody>
          <a:bodyPr/>
          <a:lstStyle/>
          <a:p>
            <a:fld id="{49960ADB-A01A-46F9-9A7D-0F64F369A3B3}" type="slidenum">
              <a:rPr lang="en-US" smtClean="0"/>
              <a:t>2</a:t>
            </a:fld>
            <a:endParaRPr lang="en-US"/>
          </a:p>
        </p:txBody>
      </p:sp>
    </p:spTree>
    <p:extLst>
      <p:ext uri="{BB962C8B-B14F-4D97-AF65-F5344CB8AC3E}">
        <p14:creationId xmlns:p14="http://schemas.microsoft.com/office/powerpoint/2010/main" val="328446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Note, t</a:t>
            </a:r>
            <a:r>
              <a:rPr lang="en-US" b="0" dirty="0"/>
              <a:t>he whole context is how to carefully walk or live as Christians.  This begins with 3 Not/But contrasts. </a:t>
            </a:r>
            <a:r>
              <a:rPr lang="en-US" b="1" dirty="0"/>
              <a:t>The fear of God or the knowledge of God is depicted as the beginning of wisdom many times in O.T. Here, wisdom is equated to knowing and understanding God’s will which is also called being filled with the Spirit (thru word of Christ, Col.3.16).  </a:t>
            </a:r>
            <a:r>
              <a:rPr lang="en-US" b="0" dirty="0"/>
              <a:t>Being filled with the Spirit will yield </a:t>
            </a:r>
            <a:r>
              <a:rPr lang="en-US" b="1" dirty="0"/>
              <a:t>5 results or fruits.  </a:t>
            </a:r>
            <a:r>
              <a:rPr lang="en-US" b="0" dirty="0"/>
              <a:t>V. 21 does not begin a new thought.  The imperative for Christians to be submitting to one another is the last in a series of five participles that Paul uses to explain what should result if we are “filled with the Spirit.”  In V. 22ff, Paul goes from the general to specifics of what submission looks like.</a:t>
            </a:r>
          </a:p>
        </p:txBody>
      </p:sp>
      <p:sp>
        <p:nvSpPr>
          <p:cNvPr id="4" name="Slide Number Placeholder 3"/>
          <p:cNvSpPr>
            <a:spLocks noGrp="1"/>
          </p:cNvSpPr>
          <p:nvPr>
            <p:ph type="sldNum" sz="quarter" idx="5"/>
          </p:nvPr>
        </p:nvSpPr>
        <p:spPr/>
        <p:txBody>
          <a:bodyPr/>
          <a:lstStyle/>
          <a:p>
            <a:fld id="{49960ADB-A01A-46F9-9A7D-0F64F369A3B3}" type="slidenum">
              <a:rPr lang="en-US" smtClean="0"/>
              <a:t>3</a:t>
            </a:fld>
            <a:endParaRPr lang="en-US"/>
          </a:p>
        </p:txBody>
      </p:sp>
    </p:spTree>
    <p:extLst>
      <p:ext uri="{BB962C8B-B14F-4D97-AF65-F5344CB8AC3E}">
        <p14:creationId xmlns:p14="http://schemas.microsoft.com/office/powerpoint/2010/main" val="27758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not read the text just yet.  Talk about concepts of submission and headship that are prevalent in Eph. 5</a:t>
            </a:r>
          </a:p>
        </p:txBody>
      </p:sp>
      <p:sp>
        <p:nvSpPr>
          <p:cNvPr id="4" name="Slide Number Placeholder 3"/>
          <p:cNvSpPr>
            <a:spLocks noGrp="1"/>
          </p:cNvSpPr>
          <p:nvPr>
            <p:ph type="sldNum" sz="quarter" idx="5"/>
          </p:nvPr>
        </p:nvSpPr>
        <p:spPr/>
        <p:txBody>
          <a:bodyPr/>
          <a:lstStyle/>
          <a:p>
            <a:fld id="{49960ADB-A01A-46F9-9A7D-0F64F369A3B3}" type="slidenum">
              <a:rPr lang="en-US" smtClean="0"/>
              <a:t>4</a:t>
            </a:fld>
            <a:endParaRPr lang="en-US"/>
          </a:p>
        </p:txBody>
      </p:sp>
    </p:spTree>
    <p:extLst>
      <p:ext uri="{BB962C8B-B14F-4D97-AF65-F5344CB8AC3E}">
        <p14:creationId xmlns:p14="http://schemas.microsoft.com/office/powerpoint/2010/main" val="231034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5</a:t>
            </a:fld>
            <a:endParaRPr lang="en-US"/>
          </a:p>
        </p:txBody>
      </p:sp>
    </p:spTree>
    <p:extLst>
      <p:ext uri="{BB962C8B-B14F-4D97-AF65-F5344CB8AC3E}">
        <p14:creationId xmlns:p14="http://schemas.microsoft.com/office/powerpoint/2010/main" val="124139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Ruler/Judge: “Power tends to corrupt, and absolute power corrupts absolutely.”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Lord Acton,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Letter to Mandell Creighton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April 1887</a:t>
            </a:r>
          </a:p>
          <a:p>
            <a:endParaRPr lang="en-US" dirty="0"/>
          </a:p>
          <a:p>
            <a:r>
              <a:rPr lang="en-US" b="1" dirty="0"/>
              <a:t>Matt. 20: What we call servant leadership was unheard of in Jesus’ day.  Jesus was teaching His follower a new mindset.  All authority should be servant-authority.  Any exercise of power should only be done in service to others, not to please oneself.  </a:t>
            </a:r>
          </a:p>
        </p:txBody>
      </p:sp>
      <p:sp>
        <p:nvSpPr>
          <p:cNvPr id="4" name="Slide Number Placeholder 3"/>
          <p:cNvSpPr>
            <a:spLocks noGrp="1"/>
          </p:cNvSpPr>
          <p:nvPr>
            <p:ph type="sldNum" sz="quarter" idx="5"/>
          </p:nvPr>
        </p:nvSpPr>
        <p:spPr/>
        <p:txBody>
          <a:bodyPr/>
          <a:lstStyle/>
          <a:p>
            <a:fld id="{49960ADB-A01A-46F9-9A7D-0F64F369A3B3}" type="slidenum">
              <a:rPr lang="en-US" smtClean="0"/>
              <a:t>6</a:t>
            </a:fld>
            <a:endParaRPr lang="en-US"/>
          </a:p>
        </p:txBody>
      </p:sp>
    </p:spTree>
    <p:extLst>
      <p:ext uri="{BB962C8B-B14F-4D97-AF65-F5344CB8AC3E}">
        <p14:creationId xmlns:p14="http://schemas.microsoft.com/office/powerpoint/2010/main" val="204098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Seeking to improve our prayer life is always good and it will certainly help our marriages. But Peter flips it around and tells us we should improve our marriages so we can have stronger prayer lives. We men must remember that our spouse is not just our wife; she’s also God’s daughter — we should treat her accordingly. As children of God, we talk a lot about God as our Father. Perhaps it would improve how we treat our wives, if we spent time thinking about God as our Father-in-Law — because if we’re married to a believer, that’s what He is!</a:t>
            </a:r>
          </a:p>
          <a:p>
            <a:r>
              <a:rPr lang="en-US" b="1" dirty="0"/>
              <a:t>Men, this means what it says.  We need to honor our wives by listening to them in a way that seeks to understand! [CLICK]</a:t>
            </a:r>
          </a:p>
          <a:p>
            <a:r>
              <a:rPr lang="en-US" b="1" dirty="0"/>
              <a:t>Nanny Cam example. [CLICK]</a:t>
            </a:r>
          </a:p>
        </p:txBody>
      </p:sp>
      <p:sp>
        <p:nvSpPr>
          <p:cNvPr id="4" name="Slide Number Placeholder 3"/>
          <p:cNvSpPr>
            <a:spLocks noGrp="1"/>
          </p:cNvSpPr>
          <p:nvPr>
            <p:ph type="sldNum" sz="quarter" idx="5"/>
          </p:nvPr>
        </p:nvSpPr>
        <p:spPr/>
        <p:txBody>
          <a:bodyPr/>
          <a:lstStyle/>
          <a:p>
            <a:fld id="{49960ADB-A01A-46F9-9A7D-0F64F369A3B3}" type="slidenum">
              <a:rPr lang="en-US" smtClean="0"/>
              <a:t>7</a:t>
            </a:fld>
            <a:endParaRPr lang="en-US"/>
          </a:p>
        </p:txBody>
      </p:sp>
    </p:spTree>
    <p:extLst>
      <p:ext uri="{BB962C8B-B14F-4D97-AF65-F5344CB8AC3E}">
        <p14:creationId xmlns:p14="http://schemas.microsoft.com/office/powerpoint/2010/main" val="3974316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Exception:</a:t>
            </a:r>
          </a:p>
          <a:p>
            <a:r>
              <a:rPr lang="en-US" b="1" dirty="0"/>
              <a:t>For example, I believe there are some cases where a wife would be sinning if she did not protect herself and her children from an abusive husband.  Where to draw the line between following the example of Christ’s suffering and when to nurture and protect requires sober judgment. </a:t>
            </a:r>
          </a:p>
        </p:txBody>
      </p:sp>
      <p:sp>
        <p:nvSpPr>
          <p:cNvPr id="4" name="Slide Number Placeholder 3"/>
          <p:cNvSpPr>
            <a:spLocks noGrp="1"/>
          </p:cNvSpPr>
          <p:nvPr>
            <p:ph type="sldNum" sz="quarter" idx="5"/>
          </p:nvPr>
        </p:nvSpPr>
        <p:spPr/>
        <p:txBody>
          <a:bodyPr/>
          <a:lstStyle/>
          <a:p>
            <a:fld id="{49960ADB-A01A-46F9-9A7D-0F64F369A3B3}" type="slidenum">
              <a:rPr lang="en-US" smtClean="0"/>
              <a:t>8</a:t>
            </a:fld>
            <a:endParaRPr lang="en-US"/>
          </a:p>
        </p:txBody>
      </p:sp>
    </p:spTree>
    <p:extLst>
      <p:ext uri="{BB962C8B-B14F-4D97-AF65-F5344CB8AC3E}">
        <p14:creationId xmlns:p14="http://schemas.microsoft.com/office/powerpoint/2010/main" val="281154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In all but 2 of the times </a:t>
            </a:r>
            <a:r>
              <a:rPr lang="en-US" b="1" dirty="0" err="1"/>
              <a:t>hupotasso</a:t>
            </a:r>
            <a:r>
              <a:rPr lang="en-US" b="1" dirty="0"/>
              <a:t> is used in the active voice in the N.T., the passage is discussing how God has put all things in subjection under the feet of Christ (Eph. 1:22, Phil 3:21, 1 Cor 15:27-28 [5], Heb. 2:5-8 [4], 1 Pet 3:22)</a:t>
            </a:r>
          </a:p>
          <a:p>
            <a:r>
              <a:rPr lang="en-US" b="1" dirty="0"/>
              <a:t>   1 Pet. 5: The Greeks never used humility or lowliness of mind (</a:t>
            </a:r>
            <a:r>
              <a:rPr lang="en-US" b="1" dirty="0" err="1"/>
              <a:t>tapeinophrosune</a:t>
            </a:r>
            <a:r>
              <a:rPr lang="en-US" b="1" dirty="0"/>
              <a:t>) - in a good sense.  It’s use as a good and desirable virtue was unique to Christianity. Today’s “me culture” is not too different to that of the Greek pagans of Paul’s time.  Those with power today still expect the perks and privileges of rank and do not want to be “foot washers.” But with rank comes responsibility (e.g. RCO’s under the Resp. Corporate Officer doctrine).</a:t>
            </a:r>
          </a:p>
        </p:txBody>
      </p:sp>
      <p:sp>
        <p:nvSpPr>
          <p:cNvPr id="4" name="Slide Number Placeholder 3"/>
          <p:cNvSpPr>
            <a:spLocks noGrp="1"/>
          </p:cNvSpPr>
          <p:nvPr>
            <p:ph type="sldNum" sz="quarter" idx="5"/>
          </p:nvPr>
        </p:nvSpPr>
        <p:spPr/>
        <p:txBody>
          <a:bodyPr/>
          <a:lstStyle/>
          <a:p>
            <a:fld id="{49960ADB-A01A-46F9-9A7D-0F64F369A3B3}" type="slidenum">
              <a:rPr lang="en-US" smtClean="0"/>
              <a:t>9</a:t>
            </a:fld>
            <a:endParaRPr lang="en-US"/>
          </a:p>
        </p:txBody>
      </p:sp>
    </p:spTree>
    <p:extLst>
      <p:ext uri="{BB962C8B-B14F-4D97-AF65-F5344CB8AC3E}">
        <p14:creationId xmlns:p14="http://schemas.microsoft.com/office/powerpoint/2010/main" val="215151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Selfishness is behind many of the works of the flesh mentioned in Galatians 5.  We are to put off the works of the flesh and bear the fruit of the Spirit.   This means leaders not giving in to the temptation to dominate and those subject to them not being resentful of their leadership.</a:t>
            </a:r>
          </a:p>
        </p:txBody>
      </p:sp>
      <p:sp>
        <p:nvSpPr>
          <p:cNvPr id="4" name="Slide Number Placeholder 3"/>
          <p:cNvSpPr>
            <a:spLocks noGrp="1"/>
          </p:cNvSpPr>
          <p:nvPr>
            <p:ph type="sldNum" sz="quarter" idx="5"/>
          </p:nvPr>
        </p:nvSpPr>
        <p:spPr/>
        <p:txBody>
          <a:bodyPr/>
          <a:lstStyle/>
          <a:p>
            <a:fld id="{49960ADB-A01A-46F9-9A7D-0F64F369A3B3}" type="slidenum">
              <a:rPr lang="en-US" smtClean="0"/>
              <a:t>10</a:t>
            </a:fld>
            <a:endParaRPr lang="en-US"/>
          </a:p>
        </p:txBody>
      </p:sp>
    </p:spTree>
    <p:extLst>
      <p:ext uri="{BB962C8B-B14F-4D97-AF65-F5344CB8AC3E}">
        <p14:creationId xmlns:p14="http://schemas.microsoft.com/office/powerpoint/2010/main" val="225458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15014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9131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005865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708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2152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42795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147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29577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12263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9901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5575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8270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708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335011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1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068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631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329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88827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4738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8014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34508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7102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850" y="0"/>
            <a:ext cx="14922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6100" y="0"/>
            <a:ext cx="43243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7784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marL="39688"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968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540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4112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684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marL="39688"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96888"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54088"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411288"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68488"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DA7F8F3-4A1E-7284-D8B9-8D4CAA6BF53A}"/>
              </a:ext>
            </a:extLst>
          </p:cNvPr>
          <p:cNvSpPr>
            <a:spLocks noGrp="1" noChangeArrowheads="1"/>
          </p:cNvSpPr>
          <p:nvPr>
            <p:ph type="title"/>
          </p:nvPr>
        </p:nvSpPr>
        <p:spPr bwMode="auto">
          <a:xfrm>
            <a:off x="546100" y="0"/>
            <a:ext cx="59690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ochin" charset="0"/>
              </a:rPr>
              <a:t>Click to edit Master title style</a:t>
            </a:r>
          </a:p>
        </p:txBody>
      </p:sp>
      <p:sp>
        <p:nvSpPr>
          <p:cNvPr id="4099" name="Rectangle 2">
            <a:extLst>
              <a:ext uri="{FF2B5EF4-FFF2-40B4-BE49-F238E27FC236}">
                <a16:creationId xmlns:a16="http://schemas.microsoft.com/office/drawing/2014/main" id="{B2CF83DA-3420-BB40-648D-D9E165C10460}"/>
              </a:ext>
            </a:extLst>
          </p:cNvPr>
          <p:cNvSpPr>
            <a:spLocks noGrp="1" noChangeArrowheads="1"/>
          </p:cNvSpPr>
          <p:nvPr>
            <p:ph type="body" idx="1"/>
          </p:nvPr>
        </p:nvSpPr>
        <p:spPr bwMode="auto">
          <a:xfrm>
            <a:off x="546100" y="5295900"/>
            <a:ext cx="5969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a:effectLst>
                  <a:outerShdw blurRad="38100" dist="38100" dir="2700000" algn="tl">
                    <a:srgbClr val="C0C0C0"/>
                  </a:outerShdw>
                </a:effectLst>
              </a:rPr>
              <a:t>Married:</a:t>
            </a:r>
            <a:br>
              <a:rPr lang="en-US" sz="7200" b="1">
                <a:effectLst>
                  <a:outerShdw blurRad="38100" dist="38100" dir="2700000" algn="tl">
                    <a:srgbClr val="C0C0C0"/>
                  </a:outerShdw>
                </a:effectLst>
              </a:rPr>
            </a:br>
            <a:r>
              <a:rPr lang="en-US" sz="7200" b="1">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
        <p:nvSpPr>
          <p:cNvPr id="2" name="TextBox 1">
            <a:extLst>
              <a:ext uri="{FF2B5EF4-FFF2-40B4-BE49-F238E27FC236}">
                <a16:creationId xmlns:a16="http://schemas.microsoft.com/office/drawing/2014/main" id="{D9B78166-DDF6-D462-4B21-F01EDA7D6683}"/>
              </a:ext>
            </a:extLst>
          </p:cNvPr>
          <p:cNvSpPr txBox="1"/>
          <p:nvPr/>
        </p:nvSpPr>
        <p:spPr>
          <a:xfrm rot="847696">
            <a:off x="-510321" y="6103857"/>
            <a:ext cx="13938514" cy="1107996"/>
          </a:xfrm>
          <a:prstGeom prst="rect">
            <a:avLst/>
          </a:prstGeom>
          <a:solidFill>
            <a:schemeClr val="bg1"/>
          </a:solidFill>
        </p:spPr>
        <p:txBody>
          <a:bodyPr wrap="square" rtlCol="0">
            <a:spAutoFit/>
          </a:bodyPr>
          <a:lstStyle/>
          <a:p>
            <a:pPr algn="ctr"/>
            <a:r>
              <a:rPr lang="en-US" sz="6600" b="1" dirty="0">
                <a:solidFill>
                  <a:srgbClr val="7030A0"/>
                </a:solidFill>
                <a:latin typeface="Bradley Hand ITC" panose="03070402050302030203" pitchFamily="66" charset="0"/>
              </a:rPr>
              <a:t>Jesus and the Church Model 2</a:t>
            </a:r>
          </a:p>
        </p:txBody>
      </p:sp>
    </p:spTree>
    <p:extLst>
      <p:ext uri="{BB962C8B-B14F-4D97-AF65-F5344CB8AC3E}">
        <p14:creationId xmlns:p14="http://schemas.microsoft.com/office/powerpoint/2010/main" val="6099222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13607"/>
            <a:ext cx="11430000" cy="815066"/>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What is Meant By Submission to Headship?, cont.</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883982"/>
            <a:ext cx="11811000" cy="7405975"/>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lvl="0" indent="0" defTabSz="914400" eaLnBrk="0" fontAlgn="auto" hangingPunct="0">
              <a:lnSpc>
                <a:spcPct val="100000"/>
              </a:lnSpc>
              <a:spcBef>
                <a:spcPts val="600"/>
              </a:spcBef>
              <a:spcAft>
                <a:spcPts val="0"/>
              </a:spcAft>
              <a:buFont typeface="Wingdings" panose="05000000000000000000" pitchFamily="2" charset="2"/>
              <a:buChar char="Ø"/>
              <a:defRPr/>
            </a:pPr>
            <a:r>
              <a:rPr lang="en-US" sz="3200" b="1" dirty="0">
                <a:solidFill>
                  <a:srgbClr val="000000"/>
                </a:solidFill>
                <a:latin typeface="Calibri" panose="020F0502020204030204"/>
              </a:rPr>
              <a:t>Phil. 2:3-4 is good advice for spouses: </a:t>
            </a:r>
            <a:r>
              <a:rPr lang="en-US" sz="3200" b="1" dirty="0">
                <a:solidFill>
                  <a:srgbClr val="2D2D8A"/>
                </a:solidFill>
                <a:latin typeface="Calibri" panose="020F0502020204030204"/>
              </a:rPr>
              <a:t>“Do nothing from </a:t>
            </a:r>
            <a:r>
              <a:rPr lang="en-US" sz="3200" b="1" u="sng" dirty="0">
                <a:solidFill>
                  <a:srgbClr val="2D2D8A"/>
                </a:solidFill>
                <a:latin typeface="Calibri" panose="020F0502020204030204"/>
              </a:rPr>
              <a:t>selfish ambition or conceit</a:t>
            </a:r>
            <a:r>
              <a:rPr lang="en-US" sz="3200" b="1" dirty="0">
                <a:solidFill>
                  <a:srgbClr val="2D2D8A"/>
                </a:solidFill>
                <a:latin typeface="Calibri" panose="020F0502020204030204"/>
              </a:rPr>
              <a:t>, but in </a:t>
            </a:r>
            <a:r>
              <a:rPr lang="en-US" sz="3200" b="1" u="sng" dirty="0">
                <a:solidFill>
                  <a:srgbClr val="2D2D8A"/>
                </a:solidFill>
                <a:latin typeface="Calibri" panose="020F0502020204030204"/>
              </a:rPr>
              <a:t>humility</a:t>
            </a:r>
            <a:r>
              <a:rPr lang="en-US" sz="3200" b="1" dirty="0">
                <a:solidFill>
                  <a:srgbClr val="2D2D8A"/>
                </a:solidFill>
                <a:latin typeface="Calibri" panose="020F0502020204030204"/>
              </a:rPr>
              <a:t> count others more significant than yourselves. Let each of you look not only to his own interests, but also to the interests of others.”</a:t>
            </a:r>
          </a:p>
          <a:p>
            <a:pPr fontAlgn="auto">
              <a:spcBef>
                <a:spcPts val="600"/>
              </a:spcBef>
              <a:spcAft>
                <a:spcPts val="0"/>
              </a:spcAft>
              <a:buFont typeface="Wingdings" panose="05000000000000000000" pitchFamily="2" charset="2"/>
              <a:buChar char="Ø"/>
              <a:defRPr/>
            </a:pPr>
            <a:r>
              <a:rPr lang="en-US" sz="3200" b="1" dirty="0">
                <a:solidFill>
                  <a:schemeClr val="accent6"/>
                </a:solidFill>
                <a:latin typeface="Calibri" panose="020F0502020204030204"/>
              </a:rPr>
              <a:t>Both the abuse of authority and chafing at submission to authority are rooted in the same sin – </a:t>
            </a:r>
            <a:r>
              <a:rPr lang="en-US" sz="3200" b="1" u="sng" dirty="0">
                <a:solidFill>
                  <a:schemeClr val="accent6"/>
                </a:solidFill>
                <a:latin typeface="Calibri" panose="020F0502020204030204"/>
              </a:rPr>
              <a:t>selfishness. </a:t>
            </a:r>
          </a:p>
          <a:p>
            <a:pPr fontAlgn="auto">
              <a:spcBef>
                <a:spcPts val="600"/>
              </a:spcBef>
              <a:spcAft>
                <a:spcPts val="0"/>
              </a:spcAft>
              <a:buFont typeface="Wingdings" panose="05000000000000000000" pitchFamily="2" charset="2"/>
              <a:buChar char="Ø"/>
              <a:defRPr/>
            </a:pPr>
            <a:r>
              <a:rPr lang="en-US" sz="3200" b="1" dirty="0">
                <a:solidFill>
                  <a:schemeClr val="accent6"/>
                </a:solidFill>
                <a:latin typeface="Calibri" panose="020F0502020204030204"/>
              </a:rPr>
              <a:t>Selfishness is overcome by being “filled with the Spirit</a:t>
            </a:r>
            <a:r>
              <a:rPr lang="en-US" sz="3200" b="1" dirty="0">
                <a:solidFill>
                  <a:schemeClr val="tx2"/>
                </a:solidFill>
                <a:latin typeface="Calibri" panose="020F0502020204030204"/>
              </a:rPr>
              <a:t>”</a:t>
            </a:r>
            <a:r>
              <a:rPr lang="en-US" sz="3000" b="1" dirty="0">
                <a:solidFill>
                  <a:schemeClr val="tx2"/>
                </a:solidFill>
                <a:latin typeface="Calibri" panose="020F0502020204030204"/>
              </a:rPr>
              <a:t>(Eph. 5:18).</a:t>
            </a:r>
            <a:r>
              <a:rPr lang="en-US" sz="3200" b="1" dirty="0">
                <a:solidFill>
                  <a:schemeClr val="tx2"/>
                </a:solidFill>
                <a:latin typeface="Calibri" panose="020F0502020204030204"/>
              </a:rPr>
              <a:t>  </a:t>
            </a:r>
            <a:r>
              <a:rPr lang="en-US" sz="3200" b="1" dirty="0">
                <a:solidFill>
                  <a:schemeClr val="accent6"/>
                </a:solidFill>
                <a:latin typeface="Calibri" panose="020F0502020204030204"/>
              </a:rPr>
              <a:t>That is, understanding the Lord’s will </a:t>
            </a:r>
            <a:r>
              <a:rPr lang="en-US" sz="3000" b="1" dirty="0">
                <a:solidFill>
                  <a:schemeClr val="tx2"/>
                </a:solidFill>
                <a:latin typeface="Calibri" panose="020F0502020204030204"/>
              </a:rPr>
              <a:t>(5:17) </a:t>
            </a:r>
            <a:r>
              <a:rPr lang="en-US" sz="3200" b="1" dirty="0">
                <a:solidFill>
                  <a:srgbClr val="FF0000"/>
                </a:solidFill>
                <a:latin typeface="Calibri" panose="020F0502020204030204"/>
              </a:rPr>
              <a:t>AND</a:t>
            </a:r>
            <a:r>
              <a:rPr lang="en-US" sz="3200" b="1" dirty="0">
                <a:solidFill>
                  <a:schemeClr val="accent6"/>
                </a:solidFill>
                <a:latin typeface="Calibri" panose="020F0502020204030204"/>
              </a:rPr>
              <a:t> living it out.</a:t>
            </a:r>
          </a:p>
          <a:p>
            <a:pPr fontAlgn="auto">
              <a:spcBef>
                <a:spcPts val="600"/>
              </a:spcBef>
              <a:spcAft>
                <a:spcPts val="0"/>
              </a:spcAft>
              <a:buFont typeface="Wingdings" panose="05000000000000000000" pitchFamily="2" charset="2"/>
              <a:buChar char="Ø"/>
              <a:defRPr/>
            </a:pPr>
            <a:r>
              <a:rPr lang="en-US" sz="3200" b="1" dirty="0">
                <a:solidFill>
                  <a:schemeClr val="accent6"/>
                </a:solidFill>
                <a:latin typeface="Calibri" panose="020F0502020204030204"/>
              </a:rPr>
              <a:t>Marriage is primarily about service to our mate, not about “me.”</a:t>
            </a:r>
          </a:p>
          <a:p>
            <a:pPr marL="0" lvl="0" indent="0" defTabSz="914400" eaLnBrk="0" fontAlgn="auto" hangingPunct="0">
              <a:lnSpc>
                <a:spcPct val="100000"/>
              </a:lnSpc>
              <a:spcBef>
                <a:spcPts val="600"/>
              </a:spcBef>
              <a:spcAft>
                <a:spcPts val="0"/>
              </a:spcAft>
              <a:buFont typeface="Wingdings" panose="05000000000000000000" pitchFamily="2" charset="2"/>
              <a:buChar char="Ø"/>
              <a:defRPr/>
            </a:pPr>
            <a:r>
              <a:rPr lang="en-US" sz="3200" b="1" dirty="0">
                <a:solidFill>
                  <a:srgbClr val="2D2D8A"/>
                </a:solidFill>
                <a:latin typeface="Calibri" panose="020F0502020204030204"/>
              </a:rPr>
              <a:t>We both find mutual fulfillment through mutual sacrifice and mutual submission within our roles.</a:t>
            </a:r>
          </a:p>
          <a:p>
            <a:pPr marL="0" lvl="0" indent="0" defTabSz="914400" eaLnBrk="0" fontAlgn="auto" hangingPunct="0">
              <a:lnSpc>
                <a:spcPct val="100000"/>
              </a:lnSpc>
              <a:spcBef>
                <a:spcPts val="600"/>
              </a:spcBef>
              <a:spcAft>
                <a:spcPts val="0"/>
              </a:spcAft>
              <a:buFont typeface="Wingdings" panose="05000000000000000000" pitchFamily="2" charset="2"/>
              <a:buChar char="Ø"/>
              <a:defRPr/>
            </a:pPr>
            <a:r>
              <a:rPr lang="en-US" sz="3200" b="1" dirty="0">
                <a:solidFill>
                  <a:srgbClr val="FF0000"/>
                </a:solidFill>
                <a:latin typeface="Calibri" panose="020F0502020204030204"/>
              </a:rPr>
              <a:t>Both “head” &amp; “helper” must </a:t>
            </a:r>
            <a:r>
              <a:rPr lang="en-US" sz="3200" b="1" u="sng" dirty="0">
                <a:solidFill>
                  <a:srgbClr val="FF0000"/>
                </a:solidFill>
                <a:latin typeface="Calibri" panose="020F0502020204030204"/>
              </a:rPr>
              <a:t>submit</a:t>
            </a:r>
            <a:r>
              <a:rPr lang="en-US" sz="3200" b="1" dirty="0">
                <a:solidFill>
                  <a:srgbClr val="FF0000"/>
                </a:solidFill>
                <a:latin typeface="Calibri" panose="020F0502020204030204"/>
              </a:rPr>
              <a:t> to the model of Jesus.</a:t>
            </a:r>
          </a:p>
          <a:p>
            <a:pPr marL="0" lvl="0" indent="0" defTabSz="914400" eaLnBrk="0" fontAlgn="auto" hangingPunct="0">
              <a:lnSpc>
                <a:spcPct val="100000"/>
              </a:lnSpc>
              <a:spcBef>
                <a:spcPts val="600"/>
              </a:spcBef>
              <a:spcAft>
                <a:spcPts val="0"/>
              </a:spcAft>
              <a:buFont typeface="Wingdings" panose="05000000000000000000" pitchFamily="2" charset="2"/>
              <a:buChar char="Ø"/>
              <a:defRPr/>
            </a:pPr>
            <a:r>
              <a:rPr lang="en-US" sz="3200" b="1" dirty="0">
                <a:solidFill>
                  <a:srgbClr val="2D2D8A"/>
                </a:solidFill>
                <a:latin typeface="Calibri" panose="020F0502020204030204"/>
              </a:rPr>
              <a:t>So, remembering that the gospel and marriage explain each other, let’s look at the model of Jesus...</a:t>
            </a:r>
          </a:p>
          <a:p>
            <a:pPr marL="0" lvl="0" indent="0" defTabSz="914400" eaLnBrk="0" fontAlgn="auto" hangingPunct="0">
              <a:lnSpc>
                <a:spcPct val="100000"/>
              </a:lnSpc>
              <a:spcBef>
                <a:spcPts val="600"/>
              </a:spcBef>
              <a:spcAft>
                <a:spcPts val="0"/>
              </a:spcAft>
              <a:buFont typeface="Wingdings" panose="05000000000000000000" pitchFamily="2" charset="2"/>
              <a:buChar char="Ø"/>
              <a:defRPr/>
            </a:pPr>
            <a:endParaRPr lang="en-US" sz="3200" b="1" dirty="0">
              <a:solidFill>
                <a:srgbClr val="FF0000"/>
              </a:solidFill>
              <a:latin typeface="Calibri" panose="020F0502020204030204"/>
            </a:endParaRPr>
          </a:p>
        </p:txBody>
      </p:sp>
    </p:spTree>
    <p:extLst>
      <p:ext uri="{BB962C8B-B14F-4D97-AF65-F5344CB8AC3E}">
        <p14:creationId xmlns:p14="http://schemas.microsoft.com/office/powerpoint/2010/main" val="2772088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B7CB1-C406-08F8-E38F-C5AC5C8547D2}"/>
              </a:ext>
            </a:extLst>
          </p:cNvPr>
          <p:cNvSpPr/>
          <p:nvPr/>
        </p:nvSpPr>
        <p:spPr bwMode="auto">
          <a:xfrm>
            <a:off x="0" y="0"/>
            <a:ext cx="13004800" cy="8153400"/>
          </a:xfrm>
          <a:prstGeom prst="rec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22750287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438547"/>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E</a:t>
            </a:r>
            <a:r>
              <a:rPr lang="en-US" sz="3600" b="1" dirty="0">
                <a:solidFill>
                  <a:srgbClr val="2D2D8A"/>
                </a:solidFill>
                <a:effectLst>
                  <a:outerShdw blurRad="38100" dist="38100" dir="2700000" algn="tl">
                    <a:srgbClr val="C0C0C0"/>
                  </a:outerShdw>
                </a:effectLst>
                <a:latin typeface="Arial" panose="020B0604020202020204" pitchFamily="34" charset="0"/>
                <a:cs typeface="Arial" panose="020B0604020202020204" pitchFamily="34" charset="0"/>
              </a:rPr>
              <a:t>phesia</a:t>
            </a: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ns 5:21-33</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550073-6380-9E13-7839-D29734EB97D8}"/>
              </a:ext>
            </a:extLst>
          </p:cNvPr>
          <p:cNvSpPr txBox="1"/>
          <p:nvPr/>
        </p:nvSpPr>
        <p:spPr>
          <a:xfrm>
            <a:off x="564776" y="562487"/>
            <a:ext cx="11767321" cy="7940635"/>
          </a:xfrm>
          <a:prstGeom prst="rect">
            <a:avLst/>
          </a:prstGeom>
          <a:noFill/>
        </p:spPr>
        <p:txBody>
          <a:bodyPr wrap="square">
            <a:spAutoFit/>
          </a:bodyPr>
          <a:lstStyle/>
          <a:p>
            <a:r>
              <a:rPr lang="en-US" sz="2900" dirty="0">
                <a:solidFill>
                  <a:srgbClr val="2D2D8A"/>
                </a:solidFill>
              </a:rPr>
              <a:t>21</a:t>
            </a:r>
            <a:r>
              <a:rPr lang="en-US" sz="2900" dirty="0">
                <a:solidFill>
                  <a:schemeClr val="tx2"/>
                </a:solidFill>
              </a:rPr>
              <a:t> submitting to one another out of reverence for Christ.</a:t>
            </a:r>
          </a:p>
          <a:p>
            <a:r>
              <a:rPr lang="en-US" sz="2900" dirty="0">
                <a:solidFill>
                  <a:srgbClr val="2D2D8A"/>
                </a:solidFill>
              </a:rPr>
              <a:t>22</a:t>
            </a:r>
            <a:r>
              <a:rPr lang="en-US" sz="2900" dirty="0">
                <a:solidFill>
                  <a:schemeClr val="tx2"/>
                </a:solidFill>
              </a:rPr>
              <a:t> Wives, submit to your own husbands, as to the Lord. </a:t>
            </a:r>
            <a:r>
              <a:rPr lang="en-US" sz="2900" dirty="0">
                <a:solidFill>
                  <a:srgbClr val="2D2D8A"/>
                </a:solidFill>
              </a:rPr>
              <a:t>23</a:t>
            </a:r>
            <a:r>
              <a:rPr lang="en-US" sz="2900" dirty="0">
                <a:solidFill>
                  <a:schemeClr val="tx2"/>
                </a:solidFill>
              </a:rPr>
              <a:t> For the husband is the head of the wife even as Christ is the head of the church, his body, and is himself its Savior. </a:t>
            </a:r>
            <a:r>
              <a:rPr lang="en-US" sz="2900" dirty="0">
                <a:solidFill>
                  <a:srgbClr val="2D2D8A"/>
                </a:solidFill>
              </a:rPr>
              <a:t>24</a:t>
            </a:r>
            <a:r>
              <a:rPr lang="en-US" sz="2900" dirty="0">
                <a:solidFill>
                  <a:schemeClr val="tx2"/>
                </a:solidFill>
              </a:rPr>
              <a:t> Now as the church submits to Christ, so also wives should submit in everything to their husbands. </a:t>
            </a:r>
            <a:r>
              <a:rPr lang="en-US" sz="2900" dirty="0">
                <a:solidFill>
                  <a:srgbClr val="2D2D8A"/>
                </a:solidFill>
              </a:rPr>
              <a:t>25</a:t>
            </a:r>
            <a:r>
              <a:rPr lang="en-US" sz="2900" dirty="0">
                <a:solidFill>
                  <a:schemeClr val="tx2"/>
                </a:solidFill>
              </a:rPr>
              <a:t> Husbands, love your wives, as Christ loved the church and gave himself up for her, </a:t>
            </a:r>
            <a:r>
              <a:rPr lang="en-US" sz="2900" dirty="0">
                <a:solidFill>
                  <a:srgbClr val="2D2D8A"/>
                </a:solidFill>
              </a:rPr>
              <a:t>26</a:t>
            </a:r>
            <a:r>
              <a:rPr lang="en-US" sz="2900" dirty="0">
                <a:solidFill>
                  <a:schemeClr val="tx2"/>
                </a:solidFill>
              </a:rPr>
              <a:t> that he might sanctify her, having cleansed her by the washing of water with the word, </a:t>
            </a:r>
            <a:r>
              <a:rPr lang="en-US" sz="2900" dirty="0">
                <a:solidFill>
                  <a:srgbClr val="2D2D8A"/>
                </a:solidFill>
              </a:rPr>
              <a:t>27</a:t>
            </a:r>
            <a:r>
              <a:rPr lang="en-US" sz="2900" dirty="0">
                <a:solidFill>
                  <a:schemeClr val="tx2"/>
                </a:solidFill>
              </a:rPr>
              <a:t> so that he might present the church to himself in splendor, without spot or wrinkle or any such thing, that she might be holy and without blemish. </a:t>
            </a:r>
            <a:r>
              <a:rPr lang="en-US" sz="2900" dirty="0">
                <a:solidFill>
                  <a:srgbClr val="2D2D8A"/>
                </a:solidFill>
              </a:rPr>
              <a:t>28</a:t>
            </a:r>
            <a:r>
              <a:rPr lang="en-US" sz="2900" dirty="0">
                <a:solidFill>
                  <a:schemeClr val="tx2"/>
                </a:solidFill>
              </a:rPr>
              <a:t> In the same way husbands should love their wives as their own bodies. He who loves his wife loves himself. </a:t>
            </a:r>
            <a:r>
              <a:rPr lang="en-US" sz="2900" dirty="0">
                <a:solidFill>
                  <a:srgbClr val="2D2D8A"/>
                </a:solidFill>
              </a:rPr>
              <a:t>29</a:t>
            </a:r>
            <a:r>
              <a:rPr lang="en-US" sz="2900" dirty="0">
                <a:solidFill>
                  <a:schemeClr val="tx2"/>
                </a:solidFill>
              </a:rPr>
              <a:t> For no one ever hated his own flesh, but nourishes and cherishes it, just as Christ does the church, </a:t>
            </a:r>
            <a:r>
              <a:rPr lang="en-US" sz="2900" dirty="0">
                <a:solidFill>
                  <a:srgbClr val="2D2D8A"/>
                </a:solidFill>
              </a:rPr>
              <a:t>30</a:t>
            </a:r>
            <a:r>
              <a:rPr lang="en-US" sz="2900" dirty="0">
                <a:solidFill>
                  <a:schemeClr val="tx2"/>
                </a:solidFill>
              </a:rPr>
              <a:t> because we are members of his body. </a:t>
            </a:r>
            <a:r>
              <a:rPr lang="en-US" sz="2900" dirty="0">
                <a:solidFill>
                  <a:srgbClr val="2D2D8A"/>
                </a:solidFill>
              </a:rPr>
              <a:t>31</a:t>
            </a:r>
            <a:r>
              <a:rPr lang="en-US" sz="2900" dirty="0">
                <a:solidFill>
                  <a:schemeClr val="tx2"/>
                </a:solidFill>
              </a:rPr>
              <a:t> </a:t>
            </a:r>
            <a:r>
              <a:rPr lang="en-US" sz="2900" dirty="0">
                <a:solidFill>
                  <a:srgbClr val="FF0000"/>
                </a:solidFill>
              </a:rPr>
              <a:t>“Therefore a man shall leave his father and mother and hold fast to his wife, and the two shall become one flesh.” 32 </a:t>
            </a:r>
            <a:r>
              <a:rPr lang="en-US" sz="2900" b="1" u="sng" dirty="0">
                <a:solidFill>
                  <a:srgbClr val="FF0000"/>
                </a:solidFill>
              </a:rPr>
              <a:t>This mystery is profound</a:t>
            </a:r>
            <a:r>
              <a:rPr lang="en-US" sz="2900" dirty="0">
                <a:solidFill>
                  <a:srgbClr val="FF0000"/>
                </a:solidFill>
              </a:rPr>
              <a:t>, and I am saying that it refers to Christ and the church. </a:t>
            </a:r>
            <a:r>
              <a:rPr lang="en-US" sz="2900" dirty="0">
                <a:solidFill>
                  <a:srgbClr val="2D2D8A"/>
                </a:solidFill>
              </a:rPr>
              <a:t>33</a:t>
            </a:r>
            <a:r>
              <a:rPr lang="en-US" sz="2900" dirty="0">
                <a:solidFill>
                  <a:schemeClr val="tx2"/>
                </a:solidFill>
              </a:rPr>
              <a:t> However, let each one of you love his wife as himself, and let the wife see that she respects her husband.</a:t>
            </a:r>
          </a:p>
        </p:txBody>
      </p:sp>
      <p:sp>
        <p:nvSpPr>
          <p:cNvPr id="2" name="TextBox 1">
            <a:extLst>
              <a:ext uri="{FF2B5EF4-FFF2-40B4-BE49-F238E27FC236}">
                <a16:creationId xmlns:a16="http://schemas.microsoft.com/office/drawing/2014/main" id="{89783EA7-2814-4F1C-63B3-5919F60F0DAD}"/>
              </a:ext>
            </a:extLst>
          </p:cNvPr>
          <p:cNvSpPr txBox="1"/>
          <p:nvPr/>
        </p:nvSpPr>
        <p:spPr>
          <a:xfrm>
            <a:off x="672704" y="2030506"/>
            <a:ext cx="11660982" cy="3785652"/>
          </a:xfrm>
          <a:prstGeom prst="rect">
            <a:avLst/>
          </a:prstGeom>
          <a:solidFill>
            <a:schemeClr val="bg1"/>
          </a:solidFill>
          <a:ln>
            <a:solidFill>
              <a:schemeClr val="accent1"/>
            </a:solidFill>
          </a:ln>
        </p:spPr>
        <p:txBody>
          <a:bodyPr wrap="square" rtlCol="0">
            <a:spAutoFit/>
          </a:bodyPr>
          <a:lstStyle/>
          <a:p>
            <a:pPr algn="ctr"/>
            <a:r>
              <a:rPr lang="en-US" sz="4000" b="1" u="sng" dirty="0">
                <a:solidFill>
                  <a:schemeClr val="accent1"/>
                </a:solidFill>
              </a:rPr>
              <a:t>So, what is the profound mystery of V.32?</a:t>
            </a:r>
          </a:p>
          <a:p>
            <a:r>
              <a:rPr lang="en-US" sz="4000" b="1" dirty="0">
                <a:solidFill>
                  <a:srgbClr val="FF0000"/>
                </a:solidFill>
                <a:effectLst>
                  <a:outerShdw blurRad="38100" dist="38100" dir="2700000" algn="tl">
                    <a:srgbClr val="000000">
                      <a:alpha val="43137"/>
                    </a:srgbClr>
                  </a:outerShdw>
                </a:effectLst>
              </a:rPr>
              <a:t>That the gospel of Christ and marriage explain one another. When God designed marriage for mankind, he already had the saving work of Jesus in mind.  Becoming one with our spouse helps us understand our oneness with Christ and vice versa. </a:t>
            </a:r>
          </a:p>
        </p:txBody>
      </p:sp>
    </p:spTree>
    <p:extLst>
      <p:ext uri="{BB962C8B-B14F-4D97-AF65-F5344CB8AC3E}">
        <p14:creationId xmlns:p14="http://schemas.microsoft.com/office/powerpoint/2010/main" val="39079744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438547"/>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Understanding the Context: Ephesians 5:15-21</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550073-6380-9E13-7839-D29734EB97D8}"/>
              </a:ext>
            </a:extLst>
          </p:cNvPr>
          <p:cNvSpPr txBox="1"/>
          <p:nvPr/>
        </p:nvSpPr>
        <p:spPr>
          <a:xfrm>
            <a:off x="612763" y="610321"/>
            <a:ext cx="11779273" cy="9017853"/>
          </a:xfrm>
          <a:prstGeom prst="rect">
            <a:avLst/>
          </a:prstGeom>
          <a:solidFill>
            <a:schemeClr val="bg1"/>
          </a:solidFill>
        </p:spPr>
        <p:txBody>
          <a:bodyPr wrap="square">
            <a:spAutoFit/>
          </a:bodyPr>
          <a:lstStyle/>
          <a:p>
            <a:r>
              <a:rPr lang="en-US" sz="2600" dirty="0">
                <a:solidFill>
                  <a:schemeClr val="tx2"/>
                </a:solidFill>
              </a:rPr>
              <a:t>15 </a:t>
            </a:r>
            <a:r>
              <a:rPr lang="en-US" sz="2600" b="1" u="sng" dirty="0">
                <a:solidFill>
                  <a:schemeClr val="tx2"/>
                </a:solidFill>
              </a:rPr>
              <a:t>Look carefully then how you walk</a:t>
            </a:r>
            <a:r>
              <a:rPr lang="en-US" sz="2600" dirty="0">
                <a:solidFill>
                  <a:schemeClr val="tx2"/>
                </a:solidFill>
              </a:rPr>
              <a:t>, </a:t>
            </a:r>
            <a:r>
              <a:rPr lang="en-US" sz="2600" dirty="0">
                <a:solidFill>
                  <a:srgbClr val="FF0000"/>
                </a:solidFill>
              </a:rPr>
              <a:t>not as unwise </a:t>
            </a:r>
            <a:r>
              <a:rPr lang="en-US" sz="2600" dirty="0">
                <a:solidFill>
                  <a:srgbClr val="00B050"/>
                </a:solidFill>
              </a:rPr>
              <a:t>but as wise</a:t>
            </a:r>
            <a:r>
              <a:rPr lang="en-US" sz="2600" dirty="0">
                <a:solidFill>
                  <a:schemeClr val="tx2"/>
                </a:solidFill>
              </a:rPr>
              <a:t>, 16 making the best use of the time, because the days are evil. 17 Therefore do </a:t>
            </a:r>
            <a:r>
              <a:rPr lang="en-US" sz="2600" dirty="0">
                <a:solidFill>
                  <a:srgbClr val="FF0000"/>
                </a:solidFill>
              </a:rPr>
              <a:t>not be foolish </a:t>
            </a:r>
            <a:r>
              <a:rPr lang="en-US" sz="2600" dirty="0">
                <a:solidFill>
                  <a:srgbClr val="00B050"/>
                </a:solidFill>
              </a:rPr>
              <a:t>but understand what the will of the Lord is. </a:t>
            </a:r>
            <a:r>
              <a:rPr lang="en-US" sz="2600" dirty="0">
                <a:solidFill>
                  <a:schemeClr val="tx2"/>
                </a:solidFill>
              </a:rPr>
              <a:t>18 And do </a:t>
            </a:r>
            <a:r>
              <a:rPr lang="en-US" sz="2600" dirty="0">
                <a:solidFill>
                  <a:srgbClr val="FF0000"/>
                </a:solidFill>
              </a:rPr>
              <a:t>not</a:t>
            </a:r>
            <a:r>
              <a:rPr lang="en-US" sz="2600" dirty="0">
                <a:solidFill>
                  <a:schemeClr val="tx2"/>
                </a:solidFill>
              </a:rPr>
              <a:t> </a:t>
            </a:r>
            <a:r>
              <a:rPr lang="en-US" sz="2600" dirty="0">
                <a:solidFill>
                  <a:srgbClr val="FF0000"/>
                </a:solidFill>
              </a:rPr>
              <a:t>get drunk with wine, for that is debauchery [reckless living],</a:t>
            </a:r>
            <a:r>
              <a:rPr lang="en-US" sz="2600" dirty="0">
                <a:solidFill>
                  <a:schemeClr val="tx2"/>
                </a:solidFill>
              </a:rPr>
              <a:t> </a:t>
            </a:r>
            <a:r>
              <a:rPr lang="en-US" sz="2600" dirty="0">
                <a:solidFill>
                  <a:srgbClr val="00B050"/>
                </a:solidFill>
              </a:rPr>
              <a:t>but be filled with the Spirit</a:t>
            </a:r>
            <a:r>
              <a:rPr lang="en-US" sz="2600" dirty="0">
                <a:solidFill>
                  <a:schemeClr val="tx2"/>
                </a:solidFill>
              </a:rPr>
              <a:t>, 19 </a:t>
            </a:r>
            <a:r>
              <a:rPr lang="en-US" sz="2600" b="1" dirty="0">
                <a:solidFill>
                  <a:srgbClr val="002060"/>
                </a:solidFill>
              </a:rPr>
              <a:t>addressing</a:t>
            </a:r>
            <a:r>
              <a:rPr lang="en-US" sz="2600" dirty="0">
                <a:solidFill>
                  <a:schemeClr val="tx2"/>
                </a:solidFill>
              </a:rPr>
              <a:t> one another in psalms and hymns and spiritual songs, </a:t>
            </a:r>
            <a:r>
              <a:rPr lang="en-US" sz="2600" b="1" dirty="0">
                <a:solidFill>
                  <a:srgbClr val="002060"/>
                </a:solidFill>
              </a:rPr>
              <a:t>singing</a:t>
            </a:r>
            <a:r>
              <a:rPr lang="en-US" sz="2600" dirty="0">
                <a:solidFill>
                  <a:schemeClr val="tx2"/>
                </a:solidFill>
              </a:rPr>
              <a:t> and </a:t>
            </a:r>
            <a:r>
              <a:rPr lang="en-US" sz="2600" b="1" dirty="0">
                <a:solidFill>
                  <a:srgbClr val="002060"/>
                </a:solidFill>
              </a:rPr>
              <a:t>making melody </a:t>
            </a:r>
            <a:r>
              <a:rPr lang="en-US" sz="2600" dirty="0">
                <a:solidFill>
                  <a:schemeClr val="tx2"/>
                </a:solidFill>
              </a:rPr>
              <a:t>to the Lord with your heart, 20 </a:t>
            </a:r>
            <a:r>
              <a:rPr lang="en-US" sz="2600" b="1" dirty="0">
                <a:solidFill>
                  <a:srgbClr val="002060"/>
                </a:solidFill>
              </a:rPr>
              <a:t>giving thanks </a:t>
            </a:r>
            <a:r>
              <a:rPr lang="en-US" sz="2600" dirty="0">
                <a:solidFill>
                  <a:schemeClr val="tx2"/>
                </a:solidFill>
              </a:rPr>
              <a:t>always and for everything to God the Father in the name of our Lord Jesus Christ, 21 </a:t>
            </a:r>
            <a:r>
              <a:rPr lang="en-US" sz="2600" b="1" dirty="0">
                <a:solidFill>
                  <a:srgbClr val="002060"/>
                </a:solidFill>
              </a:rPr>
              <a:t>submitting</a:t>
            </a:r>
            <a:r>
              <a:rPr lang="en-US" sz="2600" dirty="0">
                <a:solidFill>
                  <a:schemeClr val="tx2"/>
                </a:solidFill>
              </a:rPr>
              <a:t> to one another out of reverence for Christ.</a:t>
            </a:r>
            <a:endParaRPr lang="en-US" sz="800" dirty="0">
              <a:solidFill>
                <a:schemeClr val="tx2"/>
              </a:solidFill>
            </a:endParaRPr>
          </a:p>
          <a:p>
            <a:endParaRPr lang="en-US" sz="800" dirty="0">
              <a:solidFill>
                <a:schemeClr val="tx2"/>
              </a:solidFill>
            </a:endParaRPr>
          </a:p>
          <a:p>
            <a:r>
              <a:rPr lang="en-US" sz="2600" dirty="0">
                <a:solidFill>
                  <a:schemeClr val="tx2"/>
                </a:solidFill>
              </a:rPr>
              <a:t>22 Wives, submit to your own husbands, as to the Lord. 23 For the husband is the head of the wife even as Christ is the head of the church, his body, and is himself its Savior. 24 Now as the church submits to Christ, so also wives should submit in everything to their husbands. 25 Husbands, love your wives, as Christ loved the church and gave himself up for her, 26 that he might sanctify her, having cleansed her by the washing of water with the word, 27 so that he might present the church to himself in splendor, without spot or wrinkle or any such thing, that she might be holy and without blemish. 28 In the same way husbands should love their wives as their own bodies. He who loves his wife loves himself. 29 For no one ever hated his own flesh, but nourishes and cherishes it, just as Christ does the church, 30 because we are members of his body. 31 “Therefore a man shall leave his father and mother and hold fast to his wife, and the two shall become one flesh.” 32 This mystery is profound, and I am saying that it refers to Christ and the church. 33 However, let each one of you love his wife as himself, and let the wife see that she respects her husband.</a:t>
            </a:r>
          </a:p>
          <a:p>
            <a:endParaRPr lang="en-US" sz="2600" dirty="0">
              <a:solidFill>
                <a:schemeClr val="tx2"/>
              </a:solidFill>
            </a:endParaRPr>
          </a:p>
        </p:txBody>
      </p:sp>
      <p:sp>
        <p:nvSpPr>
          <p:cNvPr id="6" name="TextBox 5">
            <a:extLst>
              <a:ext uri="{FF2B5EF4-FFF2-40B4-BE49-F238E27FC236}">
                <a16:creationId xmlns:a16="http://schemas.microsoft.com/office/drawing/2014/main" id="{69C0E0A4-5959-AF68-031B-45FFA29C29E6}"/>
              </a:ext>
            </a:extLst>
          </p:cNvPr>
          <p:cNvSpPr txBox="1"/>
          <p:nvPr/>
        </p:nvSpPr>
        <p:spPr>
          <a:xfrm>
            <a:off x="612763" y="3485270"/>
            <a:ext cx="11707206" cy="6217087"/>
          </a:xfrm>
          <a:prstGeom prst="rect">
            <a:avLst/>
          </a:prstGeom>
          <a:solidFill>
            <a:schemeClr val="bg1"/>
          </a:solidFill>
        </p:spPr>
        <p:txBody>
          <a:bodyPr wrap="square" rtlCol="0">
            <a:spAutoFit/>
          </a:bodyPr>
          <a:lstStyle/>
          <a:p>
            <a:pPr algn="ctr"/>
            <a:r>
              <a:rPr lang="en-US" sz="4000" b="1" u="sng" dirty="0"/>
              <a:t>Three Parallel “Not...But” Contrasts:</a:t>
            </a:r>
          </a:p>
          <a:p>
            <a:r>
              <a:rPr lang="en-US" sz="3400" b="1" u="sng" dirty="0">
                <a:solidFill>
                  <a:srgbClr val="FF0000"/>
                </a:solidFill>
              </a:rPr>
              <a:t>Not</a:t>
            </a:r>
            <a:r>
              <a:rPr lang="en-US" sz="3400" dirty="0">
                <a:solidFill>
                  <a:srgbClr val="FF0000"/>
                </a:solidFill>
              </a:rPr>
              <a:t>					</a:t>
            </a:r>
            <a:r>
              <a:rPr lang="en-US" sz="3400" b="1" u="sng" dirty="0">
                <a:solidFill>
                  <a:srgbClr val="00B050"/>
                </a:solidFill>
              </a:rPr>
              <a:t>But </a:t>
            </a:r>
            <a:r>
              <a:rPr lang="en-US" sz="3400" u="sng" dirty="0">
                <a:solidFill>
                  <a:srgbClr val="00B050"/>
                </a:solidFill>
              </a:rPr>
              <a:t> </a:t>
            </a:r>
          </a:p>
          <a:p>
            <a:r>
              <a:rPr lang="en-US" sz="3400" dirty="0">
                <a:solidFill>
                  <a:srgbClr val="FF0000"/>
                </a:solidFill>
              </a:rPr>
              <a:t>Walking as unwise		</a:t>
            </a:r>
            <a:r>
              <a:rPr lang="en-US" sz="3400" dirty="0">
                <a:solidFill>
                  <a:srgbClr val="00B050"/>
                </a:solidFill>
              </a:rPr>
              <a:t>Walk wisely</a:t>
            </a:r>
          </a:p>
          <a:p>
            <a:r>
              <a:rPr lang="en-US" sz="3400" dirty="0">
                <a:solidFill>
                  <a:srgbClr val="FF0000"/>
                </a:solidFill>
              </a:rPr>
              <a:t>Being foolish			</a:t>
            </a:r>
            <a:r>
              <a:rPr lang="en-US" sz="3400" dirty="0">
                <a:solidFill>
                  <a:srgbClr val="00B050"/>
                </a:solidFill>
              </a:rPr>
              <a:t>Understand what is the will of the Lord </a:t>
            </a:r>
          </a:p>
          <a:p>
            <a:r>
              <a:rPr lang="en-US" sz="3400" dirty="0">
                <a:solidFill>
                  <a:srgbClr val="FF0000"/>
                </a:solidFill>
              </a:rPr>
              <a:t>Living recklessly</a:t>
            </a:r>
            <a:r>
              <a:rPr lang="en-US" sz="3400" dirty="0"/>
              <a:t>			</a:t>
            </a:r>
            <a:r>
              <a:rPr lang="en-US" sz="4400" b="1" dirty="0">
                <a:solidFill>
                  <a:srgbClr val="00B050"/>
                </a:solidFill>
              </a:rPr>
              <a:t>=</a:t>
            </a:r>
            <a:r>
              <a:rPr lang="en-US" sz="3400" b="1" dirty="0">
                <a:solidFill>
                  <a:srgbClr val="00B050"/>
                </a:solidFill>
              </a:rPr>
              <a:t> Be filled with the Spirit</a:t>
            </a:r>
          </a:p>
          <a:p>
            <a:r>
              <a:rPr lang="en-US" dirty="0"/>
              <a:t>					</a:t>
            </a:r>
            <a:r>
              <a:rPr lang="en-US" sz="3200" b="1" dirty="0"/>
              <a:t>will result in these “fruits”:</a:t>
            </a:r>
          </a:p>
          <a:p>
            <a:r>
              <a:rPr lang="en-US" sz="3400" b="1" u="sng" dirty="0">
                <a:solidFill>
                  <a:srgbClr val="002060"/>
                </a:solidFill>
              </a:rPr>
              <a:t>Addressing</a:t>
            </a:r>
            <a:r>
              <a:rPr lang="en-US" sz="3400" dirty="0"/>
              <a:t> [speaking to] </a:t>
            </a:r>
            <a:r>
              <a:rPr lang="en-US" sz="2800" dirty="0"/>
              <a:t>one another in psalms &amp; hymns &amp; spiritual songs</a:t>
            </a:r>
          </a:p>
          <a:p>
            <a:r>
              <a:rPr lang="en-US" sz="3400" b="1" u="sng" dirty="0">
                <a:solidFill>
                  <a:srgbClr val="002060"/>
                </a:solidFill>
              </a:rPr>
              <a:t>Singing</a:t>
            </a:r>
          </a:p>
          <a:p>
            <a:r>
              <a:rPr lang="en-US" sz="3400" b="1" u="sng" dirty="0">
                <a:solidFill>
                  <a:srgbClr val="002060"/>
                </a:solidFill>
              </a:rPr>
              <a:t>Making melody </a:t>
            </a:r>
            <a:r>
              <a:rPr lang="en-US" sz="2800" dirty="0"/>
              <a:t>to the Lord </a:t>
            </a:r>
            <a:r>
              <a:rPr lang="en-US" sz="2800" u="sng" dirty="0"/>
              <a:t>with your heart</a:t>
            </a:r>
          </a:p>
          <a:p>
            <a:r>
              <a:rPr lang="en-US" sz="3400" b="1" u="sng" dirty="0">
                <a:solidFill>
                  <a:srgbClr val="002060"/>
                </a:solidFill>
              </a:rPr>
              <a:t>Giving thanks </a:t>
            </a:r>
            <a:r>
              <a:rPr lang="en-US" sz="2800" dirty="0"/>
              <a:t>always for everything to God in name of our Lord Jesus Christ</a:t>
            </a:r>
          </a:p>
          <a:p>
            <a:r>
              <a:rPr lang="en-US" sz="3400" b="1" u="sng" dirty="0">
                <a:solidFill>
                  <a:srgbClr val="002060"/>
                </a:solidFill>
              </a:rPr>
              <a:t>Submitting</a:t>
            </a:r>
            <a:r>
              <a:rPr lang="en-US" sz="2800" dirty="0"/>
              <a:t> </a:t>
            </a:r>
            <a:r>
              <a:rPr lang="en-US" sz="2800" b="1" dirty="0">
                <a:solidFill>
                  <a:srgbClr val="002060"/>
                </a:solidFill>
              </a:rPr>
              <a:t>to one another out of reverence for [fear of] Christ</a:t>
            </a:r>
            <a:endParaRPr lang="en-US" sz="3400" b="1" u="sng" dirty="0">
              <a:solidFill>
                <a:srgbClr val="002060"/>
              </a:solidFill>
            </a:endParaRPr>
          </a:p>
        </p:txBody>
      </p:sp>
      <p:sp>
        <p:nvSpPr>
          <p:cNvPr id="8" name="Arrow: Bent 7">
            <a:extLst>
              <a:ext uri="{FF2B5EF4-FFF2-40B4-BE49-F238E27FC236}">
                <a16:creationId xmlns:a16="http://schemas.microsoft.com/office/drawing/2014/main" id="{18A443F4-F80D-DD69-88EB-75CB1A5CF33A}"/>
              </a:ext>
            </a:extLst>
          </p:cNvPr>
          <p:cNvSpPr/>
          <p:nvPr/>
        </p:nvSpPr>
        <p:spPr bwMode="auto">
          <a:xfrm rot="5400000">
            <a:off x="8020676" y="4852437"/>
            <a:ext cx="328550" cy="510988"/>
          </a:xfrm>
          <a:prstGeom prst="bentArrow">
            <a:avLst>
              <a:gd name="adj1" fmla="val 25000"/>
              <a:gd name="adj2" fmla="val 25000"/>
              <a:gd name="adj3" fmla="val 25000"/>
              <a:gd name="adj4" fmla="val 64214"/>
            </a:avLst>
          </a:prstGeom>
          <a:solidFill>
            <a:srgbClr val="00B050"/>
          </a:solidFill>
          <a:ln w="25400"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9" name="TextBox 8">
            <a:extLst>
              <a:ext uri="{FF2B5EF4-FFF2-40B4-BE49-F238E27FC236}">
                <a16:creationId xmlns:a16="http://schemas.microsoft.com/office/drawing/2014/main" id="{AD8B9AA8-CFE2-B6A0-6034-22C8FB9D20CB}"/>
              </a:ext>
            </a:extLst>
          </p:cNvPr>
          <p:cNvSpPr txBox="1"/>
          <p:nvPr/>
        </p:nvSpPr>
        <p:spPr>
          <a:xfrm>
            <a:off x="7382435" y="4576755"/>
            <a:ext cx="510989" cy="769441"/>
          </a:xfrm>
          <a:prstGeom prst="rect">
            <a:avLst/>
          </a:prstGeom>
          <a:noFill/>
        </p:spPr>
        <p:txBody>
          <a:bodyPr wrap="square" rtlCol="0">
            <a:spAutoFit/>
          </a:bodyPr>
          <a:lstStyle/>
          <a:p>
            <a:r>
              <a:rPr lang="en-US" sz="4400" b="1" dirty="0">
                <a:solidFill>
                  <a:srgbClr val="00B050"/>
                </a:solidFill>
              </a:rPr>
              <a:t>=</a:t>
            </a:r>
          </a:p>
        </p:txBody>
      </p:sp>
      <p:sp>
        <p:nvSpPr>
          <p:cNvPr id="10" name="Arrow: Bent 9">
            <a:extLst>
              <a:ext uri="{FF2B5EF4-FFF2-40B4-BE49-F238E27FC236}">
                <a16:creationId xmlns:a16="http://schemas.microsoft.com/office/drawing/2014/main" id="{860C05EF-253A-C33A-6184-EEC390D79D1E}"/>
              </a:ext>
            </a:extLst>
          </p:cNvPr>
          <p:cNvSpPr/>
          <p:nvPr/>
        </p:nvSpPr>
        <p:spPr bwMode="auto">
          <a:xfrm flipV="1">
            <a:off x="5685282" y="5701552"/>
            <a:ext cx="328550" cy="473265"/>
          </a:xfrm>
          <a:prstGeom prst="bentArrow">
            <a:avLst>
              <a:gd name="adj1" fmla="val 25000"/>
              <a:gd name="adj2" fmla="val 25000"/>
              <a:gd name="adj3" fmla="val 25000"/>
              <a:gd name="adj4" fmla="val 64214"/>
            </a:avLst>
          </a:prstGeom>
          <a:solidFill>
            <a:srgbClr val="00B050"/>
          </a:solidFill>
          <a:ln w="25400"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5" name="Arrow: U-Turn 4">
            <a:extLst>
              <a:ext uri="{FF2B5EF4-FFF2-40B4-BE49-F238E27FC236}">
                <a16:creationId xmlns:a16="http://schemas.microsoft.com/office/drawing/2014/main" id="{A2FB75C3-832C-7F58-0E45-C2B20E3F8208}"/>
              </a:ext>
            </a:extLst>
          </p:cNvPr>
          <p:cNvSpPr/>
          <p:nvPr/>
        </p:nvSpPr>
        <p:spPr bwMode="auto">
          <a:xfrm rot="5400000">
            <a:off x="11700482" y="3249946"/>
            <a:ext cx="537883" cy="416859"/>
          </a:xfrm>
          <a:prstGeom prst="uturnArrow">
            <a:avLst/>
          </a:prstGeom>
          <a:solidFill>
            <a:srgbClr val="00B050"/>
          </a:solidFill>
          <a:ln w="25400"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pic>
        <p:nvPicPr>
          <p:cNvPr id="7" name="Picture 9">
            <a:extLst>
              <a:ext uri="{FF2B5EF4-FFF2-40B4-BE49-F238E27FC236}">
                <a16:creationId xmlns:a16="http://schemas.microsoft.com/office/drawing/2014/main" id="{2684A698-74BC-0CBF-E7E4-EABC72A93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864" y="5717584"/>
            <a:ext cx="1751105" cy="1269508"/>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Brace 10">
            <a:extLst>
              <a:ext uri="{FF2B5EF4-FFF2-40B4-BE49-F238E27FC236}">
                <a16:creationId xmlns:a16="http://schemas.microsoft.com/office/drawing/2014/main" id="{C98574D6-15A3-C8C7-B3BF-507A88C4F5A7}"/>
              </a:ext>
            </a:extLst>
          </p:cNvPr>
          <p:cNvSpPr/>
          <p:nvPr/>
        </p:nvSpPr>
        <p:spPr bwMode="auto">
          <a:xfrm>
            <a:off x="8042072" y="7081551"/>
            <a:ext cx="671513" cy="1500187"/>
          </a:xfrm>
          <a:prstGeom prst="rightBrac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2" name="TextBox 11">
            <a:extLst>
              <a:ext uri="{FF2B5EF4-FFF2-40B4-BE49-F238E27FC236}">
                <a16:creationId xmlns:a16="http://schemas.microsoft.com/office/drawing/2014/main" id="{1B4C1426-AF98-87FA-9EDE-DEEEAC7627B4}"/>
              </a:ext>
            </a:extLst>
          </p:cNvPr>
          <p:cNvSpPr txBox="1"/>
          <p:nvPr/>
        </p:nvSpPr>
        <p:spPr>
          <a:xfrm>
            <a:off x="6043612" y="4429125"/>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BD06523C-22FD-7A45-41EE-D673097CA45D}"/>
              </a:ext>
            </a:extLst>
          </p:cNvPr>
          <p:cNvSpPr txBox="1"/>
          <p:nvPr/>
        </p:nvSpPr>
        <p:spPr>
          <a:xfrm>
            <a:off x="6043612" y="4429125"/>
            <a:ext cx="914400" cy="914400"/>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39B1F069-DD0D-712C-D7BF-FDD55307B324}"/>
              </a:ext>
            </a:extLst>
          </p:cNvPr>
          <p:cNvSpPr txBox="1"/>
          <p:nvPr/>
        </p:nvSpPr>
        <p:spPr>
          <a:xfrm>
            <a:off x="8440445" y="7504520"/>
            <a:ext cx="3366620" cy="1077218"/>
          </a:xfrm>
          <a:prstGeom prst="rect">
            <a:avLst/>
          </a:prstGeom>
          <a:noFill/>
        </p:spPr>
        <p:txBody>
          <a:bodyPr wrap="square" rtlCol="0">
            <a:spAutoFit/>
          </a:bodyPr>
          <a:lstStyle/>
          <a:p>
            <a:pPr algn="ctr"/>
            <a:r>
              <a:rPr lang="en-US" sz="3200" dirty="0">
                <a:solidFill>
                  <a:srgbClr val="FF0000"/>
                </a:solidFill>
              </a:rPr>
              <a:t>Joyful, heart-felt worship</a:t>
            </a:r>
          </a:p>
        </p:txBody>
      </p:sp>
      <p:sp>
        <p:nvSpPr>
          <p:cNvPr id="2" name="TextBox 1">
            <a:extLst>
              <a:ext uri="{FF2B5EF4-FFF2-40B4-BE49-F238E27FC236}">
                <a16:creationId xmlns:a16="http://schemas.microsoft.com/office/drawing/2014/main" id="{6EA04E0E-C2D7-75C4-F5D6-1220636D049A}"/>
              </a:ext>
            </a:extLst>
          </p:cNvPr>
          <p:cNvSpPr txBox="1"/>
          <p:nvPr/>
        </p:nvSpPr>
        <p:spPr>
          <a:xfrm rot="833410">
            <a:off x="10696511" y="5977941"/>
            <a:ext cx="1518249" cy="796500"/>
          </a:xfrm>
          <a:prstGeom prst="rect">
            <a:avLst/>
          </a:prstGeom>
          <a:noFill/>
        </p:spPr>
        <p:txBody>
          <a:bodyPr wrap="square" rtlCol="0">
            <a:spAutoFit/>
          </a:bodyPr>
          <a:lstStyle/>
          <a:p>
            <a:pPr>
              <a:lnSpc>
                <a:spcPct val="120000"/>
              </a:lnSpc>
              <a:spcBef>
                <a:spcPts val="1200"/>
              </a:spcBef>
            </a:pPr>
            <a:r>
              <a:rPr lang="en-US" sz="1300" b="1" dirty="0">
                <a:solidFill>
                  <a:srgbClr val="008AE6"/>
                </a:solidFill>
              </a:rPr>
              <a:t>Let the word of Christ dwell in you richly in all wisdom</a:t>
            </a:r>
          </a:p>
        </p:txBody>
      </p:sp>
    </p:spTree>
    <p:extLst>
      <p:ext uri="{BB962C8B-B14F-4D97-AF65-F5344CB8AC3E}">
        <p14:creationId xmlns:p14="http://schemas.microsoft.com/office/powerpoint/2010/main" val="970045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par>
                          <p:cTn id="21" fill="hold">
                            <p:stCondLst>
                              <p:cond delay="0"/>
                            </p:stCondLst>
                            <p:childTnLst>
                              <p:par>
                                <p:cTn id="22" presetID="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P spid="5" grpId="0" animBg="1"/>
      <p:bldP spid="11" grpId="0" animBg="1"/>
      <p:bldP spid="1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438547"/>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Ephesians 5:21-33</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550073-6380-9E13-7839-D29734EB97D8}"/>
              </a:ext>
            </a:extLst>
          </p:cNvPr>
          <p:cNvSpPr txBox="1"/>
          <p:nvPr/>
        </p:nvSpPr>
        <p:spPr>
          <a:xfrm>
            <a:off x="564776" y="562487"/>
            <a:ext cx="11767321" cy="7150419"/>
          </a:xfrm>
          <a:prstGeom prst="rect">
            <a:avLst/>
          </a:prstGeom>
          <a:noFill/>
        </p:spPr>
        <p:txBody>
          <a:bodyPr wrap="square">
            <a:spAutoFit/>
          </a:bodyPr>
          <a:lstStyle/>
          <a:p>
            <a:pPr>
              <a:lnSpc>
                <a:spcPct val="98000"/>
              </a:lnSpc>
            </a:pPr>
            <a:r>
              <a:rPr lang="en-US" sz="2900" dirty="0">
                <a:solidFill>
                  <a:schemeClr val="tx2"/>
                </a:solidFill>
              </a:rPr>
              <a:t>21 </a:t>
            </a:r>
            <a:r>
              <a:rPr lang="en-US" sz="3200" b="1" dirty="0">
                <a:solidFill>
                  <a:srgbClr val="00B050"/>
                </a:solidFill>
              </a:rPr>
              <a:t>submitting</a:t>
            </a:r>
            <a:r>
              <a:rPr lang="en-US" sz="2900" dirty="0">
                <a:solidFill>
                  <a:schemeClr val="tx2"/>
                </a:solidFill>
              </a:rPr>
              <a:t> </a:t>
            </a:r>
            <a:r>
              <a:rPr lang="en-US" sz="2800" dirty="0">
                <a:solidFill>
                  <a:schemeClr val="tx2"/>
                </a:solidFill>
              </a:rPr>
              <a:t>to one another out of reverence for Christ.</a:t>
            </a:r>
          </a:p>
          <a:p>
            <a:pPr>
              <a:lnSpc>
                <a:spcPct val="98000"/>
              </a:lnSpc>
            </a:pPr>
            <a:r>
              <a:rPr lang="en-US" sz="2900" dirty="0">
                <a:solidFill>
                  <a:schemeClr val="tx2"/>
                </a:solidFill>
              </a:rPr>
              <a:t>22 </a:t>
            </a:r>
            <a:r>
              <a:rPr lang="en-US" sz="2800" dirty="0">
                <a:solidFill>
                  <a:schemeClr val="tx2"/>
                </a:solidFill>
              </a:rPr>
              <a:t>Wives,</a:t>
            </a:r>
            <a:r>
              <a:rPr lang="en-US" sz="2900" dirty="0">
                <a:solidFill>
                  <a:schemeClr val="tx2"/>
                </a:solidFill>
              </a:rPr>
              <a:t> </a:t>
            </a:r>
            <a:r>
              <a:rPr lang="en-US" sz="3200" b="1" i="1" dirty="0">
                <a:solidFill>
                  <a:srgbClr val="FF0000"/>
                </a:solidFill>
              </a:rPr>
              <a:t>submit</a:t>
            </a:r>
            <a:r>
              <a:rPr lang="en-US" sz="2900" dirty="0">
                <a:solidFill>
                  <a:schemeClr val="tx2"/>
                </a:solidFill>
              </a:rPr>
              <a:t> </a:t>
            </a:r>
            <a:r>
              <a:rPr lang="en-US" sz="2800" dirty="0">
                <a:solidFill>
                  <a:schemeClr val="tx2"/>
                </a:solidFill>
              </a:rPr>
              <a:t>to your own husbands, as to the Lord. 23 For the husband is the </a:t>
            </a:r>
            <a:r>
              <a:rPr lang="en-US" sz="3200" b="1" dirty="0">
                <a:solidFill>
                  <a:srgbClr val="FF0000"/>
                </a:solidFill>
                <a:highlight>
                  <a:srgbClr val="FFFF00"/>
                </a:highlight>
              </a:rPr>
              <a:t>head</a:t>
            </a:r>
            <a:r>
              <a:rPr lang="en-US" sz="2900" dirty="0">
                <a:solidFill>
                  <a:schemeClr val="tx2"/>
                </a:solidFill>
              </a:rPr>
              <a:t> </a:t>
            </a:r>
            <a:r>
              <a:rPr lang="en-US" sz="2800" dirty="0">
                <a:solidFill>
                  <a:schemeClr val="tx2"/>
                </a:solidFill>
              </a:rPr>
              <a:t>of the wife even as Christ is the </a:t>
            </a:r>
            <a:r>
              <a:rPr lang="en-US" sz="3200" b="1" dirty="0">
                <a:solidFill>
                  <a:srgbClr val="FF0000"/>
                </a:solidFill>
                <a:highlight>
                  <a:srgbClr val="FFFF00"/>
                </a:highlight>
              </a:rPr>
              <a:t>head</a:t>
            </a:r>
            <a:r>
              <a:rPr lang="en-US" sz="2900" dirty="0">
                <a:solidFill>
                  <a:schemeClr val="tx2"/>
                </a:solidFill>
              </a:rPr>
              <a:t> </a:t>
            </a:r>
            <a:r>
              <a:rPr lang="en-US" sz="2800" dirty="0">
                <a:solidFill>
                  <a:schemeClr val="tx2"/>
                </a:solidFill>
              </a:rPr>
              <a:t>of the church, his body, and is himself its Savior. 24 Now as the church </a:t>
            </a:r>
            <a:r>
              <a:rPr lang="en-US" sz="3200" b="1" dirty="0">
                <a:solidFill>
                  <a:srgbClr val="FF0000"/>
                </a:solidFill>
              </a:rPr>
              <a:t>submits</a:t>
            </a:r>
            <a:r>
              <a:rPr lang="en-US" sz="2900" dirty="0">
                <a:solidFill>
                  <a:schemeClr val="tx2"/>
                </a:solidFill>
              </a:rPr>
              <a:t> </a:t>
            </a:r>
            <a:r>
              <a:rPr lang="en-US" sz="2800" dirty="0">
                <a:solidFill>
                  <a:schemeClr val="tx2"/>
                </a:solidFill>
              </a:rPr>
              <a:t>to Christ, so also wives </a:t>
            </a:r>
            <a:r>
              <a:rPr lang="en-US" sz="2800" i="1" dirty="0">
                <a:solidFill>
                  <a:schemeClr val="tx2"/>
                </a:solidFill>
              </a:rPr>
              <a:t>should </a:t>
            </a:r>
            <a:r>
              <a:rPr lang="en-US" sz="3200" b="1" i="1" dirty="0">
                <a:solidFill>
                  <a:srgbClr val="FF0000"/>
                </a:solidFill>
              </a:rPr>
              <a:t>submit</a:t>
            </a:r>
            <a:r>
              <a:rPr lang="en-US" sz="2900" dirty="0">
                <a:solidFill>
                  <a:schemeClr val="tx2"/>
                </a:solidFill>
              </a:rPr>
              <a:t> </a:t>
            </a:r>
            <a:r>
              <a:rPr lang="en-US" sz="2800" dirty="0">
                <a:solidFill>
                  <a:schemeClr val="tx2"/>
                </a:solidFill>
              </a:rPr>
              <a:t>in everything to their husbands. 25 Husbands, love your wives, as Christ loved the church and gave himself up for her, 26 that he might sanctify her, having cleansed her by the washing of water with the word, 27 so that he might present the church to himself in splendor, without spot or wrinkle or any such thing, that she might be holy and without blemish. 28 In the same way husbands should love their wives as their own bodies. He who loves his wife loves himself. 29 For no one ever hated his own flesh, but nourishes and cherishes it, just as Christ does the church, 30 because we are members of his body. 31 “Therefore a man shall leave his father and mother and hold fast to his wife, and the two shall become one flesh.” 32 This mystery is profound, and I am saying that it refers to Christ and the church. 33 However, let each one of you love his wife as himself, and let the wife see that she respects her husband.</a:t>
            </a:r>
          </a:p>
        </p:txBody>
      </p:sp>
      <p:sp>
        <p:nvSpPr>
          <p:cNvPr id="2" name="TextBox 1">
            <a:extLst>
              <a:ext uri="{FF2B5EF4-FFF2-40B4-BE49-F238E27FC236}">
                <a16:creationId xmlns:a16="http://schemas.microsoft.com/office/drawing/2014/main" id="{81934272-AADA-78A4-0256-E66D8BCBBD3A}"/>
              </a:ext>
            </a:extLst>
          </p:cNvPr>
          <p:cNvSpPr txBox="1"/>
          <p:nvPr/>
        </p:nvSpPr>
        <p:spPr>
          <a:xfrm>
            <a:off x="1994210" y="3361765"/>
            <a:ext cx="9016379" cy="1877437"/>
          </a:xfrm>
          <a:prstGeom prst="rect">
            <a:avLst/>
          </a:prstGeom>
          <a:solidFill>
            <a:schemeClr val="bg1"/>
          </a:solidFill>
          <a:ln>
            <a:solidFill>
              <a:schemeClr val="accent1"/>
            </a:solidFill>
          </a:ln>
        </p:spPr>
        <p:txBody>
          <a:bodyPr wrap="none" rtlCol="0">
            <a:spAutoFit/>
          </a:bodyPr>
          <a:lstStyle/>
          <a:p>
            <a:pPr algn="ctr"/>
            <a:r>
              <a:rPr lang="en-US" b="1" dirty="0">
                <a:solidFill>
                  <a:srgbClr val="FF0000"/>
                </a:solidFill>
              </a:rPr>
              <a:t>Submission and Headship in Marriage:</a:t>
            </a:r>
          </a:p>
          <a:p>
            <a:pPr algn="ctr"/>
            <a:r>
              <a:rPr lang="en-US" sz="3200" b="1" dirty="0">
                <a:solidFill>
                  <a:schemeClr val="accent1"/>
                </a:solidFill>
              </a:rPr>
              <a:t>Very Unpopular Concepts in Society Today </a:t>
            </a:r>
          </a:p>
          <a:p>
            <a:pPr algn="ctr"/>
            <a:r>
              <a:rPr lang="en-US" b="1" dirty="0">
                <a:solidFill>
                  <a:schemeClr val="accent1"/>
                </a:solidFill>
              </a:rPr>
              <a:t>Why Is That?</a:t>
            </a:r>
          </a:p>
        </p:txBody>
      </p:sp>
    </p:spTree>
    <p:extLst>
      <p:ext uri="{BB962C8B-B14F-4D97-AF65-F5344CB8AC3E}">
        <p14:creationId xmlns:p14="http://schemas.microsoft.com/office/powerpoint/2010/main" val="18130221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815066"/>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Views of Submission in Modern America</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995082"/>
            <a:ext cx="11811000" cy="7261412"/>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fontAlgn="auto">
              <a:spcBef>
                <a:spcPts val="600"/>
              </a:spcBef>
              <a:spcAft>
                <a:spcPts val="0"/>
              </a:spcAft>
              <a:buFont typeface="Wingdings" panose="05000000000000000000" pitchFamily="2" charset="2"/>
              <a:buChar char="Ø"/>
              <a:defRPr/>
            </a:pPr>
            <a:r>
              <a:rPr lang="en-US" sz="3000" b="1" dirty="0">
                <a:solidFill>
                  <a:srgbClr val="FF0000"/>
                </a:solidFill>
                <a:latin typeface="Calibri" panose="020F0502020204030204"/>
              </a:rPr>
              <a:t>The feminist mindset dominates in most circles of society today.  </a:t>
            </a:r>
            <a:r>
              <a:rPr lang="en-US" sz="3000" b="1" dirty="0">
                <a:solidFill>
                  <a:schemeClr val="accent6"/>
                </a:solidFill>
                <a:latin typeface="Calibri" panose="020F0502020204030204"/>
              </a:rPr>
              <a:t>The very idea that women should submit in marriage is rejected out of hand. They equate submission with inequality, inferiority, and even slavery.  They think this treats the wife as second-class or sub-human.</a:t>
            </a:r>
          </a:p>
          <a:p>
            <a:pPr fontAlgn="auto">
              <a:spcBef>
                <a:spcPts val="600"/>
              </a:spcBef>
              <a:spcAft>
                <a:spcPts val="0"/>
              </a:spcAft>
              <a:buFont typeface="Wingdings" panose="05000000000000000000" pitchFamily="2" charset="2"/>
              <a:buChar char="Ø"/>
              <a:defRPr/>
            </a:pPr>
            <a:r>
              <a:rPr lang="en-US" sz="3000" b="1" dirty="0">
                <a:solidFill>
                  <a:srgbClr val="FF0000"/>
                </a:solidFill>
                <a:latin typeface="Calibri" panose="020F0502020204030204"/>
              </a:rPr>
              <a:t>Even among Christian women, the topic of submission can be a sensitive subject </a:t>
            </a:r>
            <a:r>
              <a:rPr lang="en-US" sz="3000" b="1" dirty="0">
                <a:solidFill>
                  <a:schemeClr val="accent6"/>
                </a:solidFill>
                <a:latin typeface="Calibri" panose="020F0502020204030204"/>
              </a:rPr>
              <a:t>because they feel beaten down by men who selfishly misuse headship to act superior, get their way, and silence input.</a:t>
            </a:r>
          </a:p>
          <a:p>
            <a:pPr fontAlgn="auto">
              <a:spcBef>
                <a:spcPts val="600"/>
              </a:spcBef>
              <a:spcAft>
                <a:spcPts val="0"/>
              </a:spcAft>
              <a:buFont typeface="Wingdings" panose="05000000000000000000" pitchFamily="2" charset="2"/>
              <a:buChar char="Ø"/>
              <a:defRPr/>
            </a:pPr>
            <a:r>
              <a:rPr lang="en-US" sz="3000" b="1" dirty="0">
                <a:solidFill>
                  <a:schemeClr val="accent6"/>
                </a:solidFill>
                <a:latin typeface="Calibri" panose="020F0502020204030204"/>
              </a:rPr>
              <a:t>If both men and women today understood and practiced the principles as taught in Ephesians 5, there might not be such a negative, knee-jerk reaction to the mention of headship and submission.  One example:</a:t>
            </a:r>
          </a:p>
        </p:txBody>
      </p:sp>
      <p:sp>
        <p:nvSpPr>
          <p:cNvPr id="3" name="TextBox 2">
            <a:extLst>
              <a:ext uri="{FF2B5EF4-FFF2-40B4-BE49-F238E27FC236}">
                <a16:creationId xmlns:a16="http://schemas.microsoft.com/office/drawing/2014/main" id="{ED262B3A-BB74-C829-EA11-3B69ED443A83}"/>
              </a:ext>
            </a:extLst>
          </p:cNvPr>
          <p:cNvSpPr txBox="1"/>
          <p:nvPr/>
        </p:nvSpPr>
        <p:spPr>
          <a:xfrm>
            <a:off x="1035424" y="5257800"/>
            <a:ext cx="10986247" cy="3046988"/>
          </a:xfrm>
          <a:prstGeom prst="rect">
            <a:avLst/>
          </a:prstGeom>
          <a:noFill/>
        </p:spPr>
        <p:txBody>
          <a:bodyPr wrap="square" rtlCol="0">
            <a:spAutoFit/>
          </a:bodyPr>
          <a:lstStyle/>
          <a:p>
            <a:r>
              <a:rPr lang="en-US" sz="3200" b="1" dirty="0">
                <a:solidFill>
                  <a:schemeClr val="accent1"/>
                </a:solidFill>
              </a:rPr>
              <a:t>In 1998, the Southern Baptist Convention voted to add four paragraphs about the nature of the family to the "Baptist Faith and Message." One sentence caused a huge stir:    </a:t>
            </a:r>
          </a:p>
          <a:p>
            <a:pPr algn="ctr"/>
            <a:r>
              <a:rPr lang="en-US" sz="3200" b="1" i="1" dirty="0">
                <a:solidFill>
                  <a:srgbClr val="FF0000"/>
                </a:solidFill>
              </a:rPr>
              <a:t>“A wife is to submit herself graciously to the servant leadership of her husband even as the church willingly submits to the headship of Christ.”</a:t>
            </a:r>
          </a:p>
        </p:txBody>
      </p:sp>
      <p:sp>
        <p:nvSpPr>
          <p:cNvPr id="5" name="TextBox 4">
            <a:extLst>
              <a:ext uri="{FF2B5EF4-FFF2-40B4-BE49-F238E27FC236}">
                <a16:creationId xmlns:a16="http://schemas.microsoft.com/office/drawing/2014/main" id="{8FF22750-631A-E77F-ADF5-C64BAA42AF2F}"/>
              </a:ext>
            </a:extLst>
          </p:cNvPr>
          <p:cNvSpPr txBox="1"/>
          <p:nvPr/>
        </p:nvSpPr>
        <p:spPr>
          <a:xfrm>
            <a:off x="737744" y="908689"/>
            <a:ext cx="11581606" cy="5370701"/>
          </a:xfrm>
          <a:prstGeom prst="rect">
            <a:avLst/>
          </a:prstGeom>
          <a:solidFill>
            <a:schemeClr val="bg1"/>
          </a:solidFill>
          <a:ln>
            <a:solidFill>
              <a:schemeClr val="tx2"/>
            </a:solidFill>
          </a:ln>
        </p:spPr>
        <p:txBody>
          <a:bodyPr wrap="square" rtlCol="0">
            <a:spAutoFit/>
          </a:bodyPr>
          <a:lstStyle/>
          <a:p>
            <a:pPr marL="457200" indent="-457200">
              <a:spcBef>
                <a:spcPts val="0"/>
              </a:spcBef>
              <a:buFont typeface="Arial" panose="020B0604020202020204" pitchFamily="34" charset="0"/>
              <a:buChar char="•"/>
            </a:pPr>
            <a:r>
              <a:rPr lang="en-US" sz="2900" b="1" dirty="0">
                <a:solidFill>
                  <a:schemeClr val="accent1"/>
                </a:solidFill>
              </a:rPr>
              <a:t>While I don’t agree with parts of the Baptists’ creed, this sentence seems to be a fair synopsis of Bible teaching.  However, the reaction from many groups was intensely negative.</a:t>
            </a:r>
          </a:p>
          <a:p>
            <a:pPr marL="457200" indent="-457200">
              <a:spcBef>
                <a:spcPts val="0"/>
              </a:spcBef>
              <a:buFont typeface="Arial" panose="020B0604020202020204" pitchFamily="34" charset="0"/>
              <a:buChar char="•"/>
            </a:pPr>
            <a:r>
              <a:rPr lang="en-US" sz="2900" b="1" dirty="0">
                <a:solidFill>
                  <a:schemeClr val="accent1"/>
                </a:solidFill>
              </a:rPr>
              <a:t>Years later, former president Jimmy Carter spoke out on the statement and said he and Rosalynn had withdrawn from the SBC organization.</a:t>
            </a:r>
          </a:p>
          <a:p>
            <a:pPr marL="457200" indent="-457200">
              <a:spcBef>
                <a:spcPts val="0"/>
              </a:spcBef>
              <a:buFont typeface="Arial" panose="020B0604020202020204" pitchFamily="34" charset="0"/>
              <a:buChar char="•"/>
            </a:pPr>
            <a:r>
              <a:rPr lang="en-US" sz="2900" b="1" dirty="0">
                <a:solidFill>
                  <a:schemeClr val="accent1"/>
                </a:solidFill>
              </a:rPr>
              <a:t>His misunderstanding of the meaning of submission is evident from his comments in an interview with Time Magazine:</a:t>
            </a:r>
          </a:p>
          <a:p>
            <a:pPr marL="457200" indent="-457200">
              <a:spcBef>
                <a:spcPts val="0"/>
              </a:spcBef>
              <a:buFont typeface="Arial" panose="020B0604020202020204" pitchFamily="34" charset="0"/>
              <a:buChar char="•"/>
            </a:pPr>
            <a:r>
              <a:rPr lang="en-US" sz="2900" b="1" dirty="0">
                <a:solidFill>
                  <a:srgbClr val="FF0000"/>
                </a:solidFill>
              </a:rPr>
              <a:t>“As you may or may not know, the Southern Baptist Convention back now about 13 years ago in Orlando, voted that women were </a:t>
            </a:r>
            <a:r>
              <a:rPr lang="en-US" sz="2900" b="1" u="sng" dirty="0">
                <a:solidFill>
                  <a:srgbClr val="FF0000"/>
                </a:solidFill>
              </a:rPr>
              <a:t>inferior</a:t>
            </a:r>
            <a:r>
              <a:rPr lang="en-US" sz="2900" b="1" dirty="0">
                <a:solidFill>
                  <a:srgbClr val="FF0000"/>
                </a:solidFill>
              </a:rPr>
              <a:t> and had to be </a:t>
            </a:r>
            <a:r>
              <a:rPr lang="en-US" sz="2900" b="1" u="sng" dirty="0">
                <a:solidFill>
                  <a:srgbClr val="FF0000"/>
                </a:solidFill>
              </a:rPr>
              <a:t>subservient</a:t>
            </a:r>
            <a:r>
              <a:rPr lang="en-US" sz="2900" b="1" dirty="0">
                <a:solidFill>
                  <a:srgbClr val="FF0000"/>
                </a:solidFill>
              </a:rPr>
              <a:t> to their husbands...” </a:t>
            </a:r>
            <a:r>
              <a:rPr lang="en-US" sz="2400" dirty="0">
                <a:solidFill>
                  <a:schemeClr val="tx2"/>
                </a:solidFill>
              </a:rPr>
              <a:t>– </a:t>
            </a:r>
            <a:r>
              <a:rPr lang="en-US" sz="2400" i="1" dirty="0">
                <a:solidFill>
                  <a:schemeClr val="tx2"/>
                </a:solidFill>
              </a:rPr>
              <a:t>Time Magazine</a:t>
            </a:r>
            <a:r>
              <a:rPr lang="en-US" sz="2400" dirty="0">
                <a:solidFill>
                  <a:schemeClr val="tx2"/>
                </a:solidFill>
              </a:rPr>
              <a:t>, “Jimmy Carter: A Sunday Interview,” June 23, 2013</a:t>
            </a:r>
          </a:p>
          <a:p>
            <a:pPr marL="457200" indent="-457200">
              <a:spcBef>
                <a:spcPts val="0"/>
              </a:spcBef>
              <a:buFont typeface="Arial" panose="020B0604020202020204" pitchFamily="34" charset="0"/>
              <a:buChar char="•"/>
            </a:pPr>
            <a:r>
              <a:rPr lang="en-US" sz="2900" b="1" dirty="0">
                <a:solidFill>
                  <a:srgbClr val="000000"/>
                </a:solidFill>
              </a:rPr>
              <a:t>Unfortunately, his misunderstanding is the norm in America today.</a:t>
            </a:r>
            <a:endParaRPr lang="en-US" sz="2400" dirty="0">
              <a:solidFill>
                <a:schemeClr val="tx2"/>
              </a:solidFill>
            </a:endParaRPr>
          </a:p>
        </p:txBody>
      </p:sp>
    </p:spTree>
    <p:extLst>
      <p:ext uri="{BB962C8B-B14F-4D97-AF65-F5344CB8AC3E}">
        <p14:creationId xmlns:p14="http://schemas.microsoft.com/office/powerpoint/2010/main" val="4235112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3" grpId="0" uiExpand="1" build="p"/>
      <p:bldP spid="5" grpId="0" uiExpand="1" build="p" bldLvl="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4"/>
            <a:ext cx="11430000" cy="1164689"/>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A Common Reason People Reject Submission:</a:t>
            </a:r>
            <a:b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1237128"/>
            <a:ext cx="11811000" cy="6804212"/>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fontAlgn="auto">
              <a:spcAft>
                <a:spcPts val="0"/>
              </a:spcAft>
              <a:buFont typeface="Wingdings" panose="05000000000000000000" pitchFamily="2" charset="2"/>
              <a:buChar char="Ø"/>
              <a:defRPr/>
            </a:pPr>
            <a:r>
              <a:rPr lang="en-US" sz="3000" b="1" dirty="0">
                <a:solidFill>
                  <a:schemeClr val="accent1"/>
                </a:solidFill>
                <a:latin typeface="Calibri" panose="020F0502020204030204"/>
              </a:rPr>
              <a:t>This problem is not new.  It’s as old as sin itself.</a:t>
            </a:r>
          </a:p>
          <a:p>
            <a:pPr fontAlgn="auto">
              <a:spcAft>
                <a:spcPts val="0"/>
              </a:spcAft>
              <a:buFont typeface="Wingdings" panose="05000000000000000000" pitchFamily="2" charset="2"/>
              <a:buChar char="Ø"/>
              <a:defRPr/>
            </a:pPr>
            <a:r>
              <a:rPr lang="en-US" sz="3000" b="1" dirty="0">
                <a:solidFill>
                  <a:schemeClr val="accent1"/>
                </a:solidFill>
                <a:latin typeface="Calibri" panose="020F0502020204030204"/>
              </a:rPr>
              <a:t>The Bible warns frequently about abuse of power:</a:t>
            </a:r>
          </a:p>
        </p:txBody>
      </p:sp>
      <p:sp>
        <p:nvSpPr>
          <p:cNvPr id="6" name="Rectangle 4">
            <a:extLst>
              <a:ext uri="{FF2B5EF4-FFF2-40B4-BE49-F238E27FC236}">
                <a16:creationId xmlns:a16="http://schemas.microsoft.com/office/drawing/2014/main" id="{22614D15-755B-BF94-F449-A2E89F294167}"/>
              </a:ext>
            </a:extLst>
          </p:cNvPr>
          <p:cNvSpPr txBox="1">
            <a:spLocks noChangeArrowheads="1"/>
          </p:cNvSpPr>
          <p:nvPr/>
        </p:nvSpPr>
        <p:spPr bwMode="auto">
          <a:xfrm>
            <a:off x="710803" y="537431"/>
            <a:ext cx="11430000" cy="692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a:lstStyle>
          <a:p>
            <a:pPr eaLnBrk="1" hangingPunct="1">
              <a:defRPr/>
            </a:pP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Abuse of Power by Those in Authority </a:t>
            </a:r>
          </a:p>
        </p:txBody>
      </p:sp>
      <p:sp>
        <p:nvSpPr>
          <p:cNvPr id="7" name="TextBox 6">
            <a:extLst>
              <a:ext uri="{FF2B5EF4-FFF2-40B4-BE49-F238E27FC236}">
                <a16:creationId xmlns:a16="http://schemas.microsoft.com/office/drawing/2014/main" id="{91C93569-11CD-F661-39D2-BFADBC6A0CD2}"/>
              </a:ext>
            </a:extLst>
          </p:cNvPr>
          <p:cNvSpPr txBox="1"/>
          <p:nvPr/>
        </p:nvSpPr>
        <p:spPr>
          <a:xfrm>
            <a:off x="635000" y="2874205"/>
            <a:ext cx="11581606" cy="3309880"/>
          </a:xfrm>
          <a:prstGeom prst="rect">
            <a:avLst/>
          </a:prstGeom>
          <a:solidFill>
            <a:schemeClr val="bg1"/>
          </a:solidFill>
          <a:ln>
            <a:solidFill>
              <a:schemeClr val="tx2"/>
            </a:solidFill>
          </a:ln>
        </p:spPr>
        <p:txBody>
          <a:bodyPr wrap="square" rtlCol="0">
            <a:spAutoFit/>
          </a:bodyPr>
          <a:lstStyle/>
          <a:p>
            <a:pPr marL="0" marR="0">
              <a:lnSpc>
                <a:spcPct val="107000"/>
              </a:lnSpc>
              <a:spcBef>
                <a:spcPts val="0"/>
              </a:spcBef>
              <a:spcAft>
                <a:spcPts val="800"/>
              </a:spcAft>
            </a:pPr>
            <a:r>
              <a:rPr lang="en-US" sz="32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Parent-Child:</a:t>
            </a:r>
            <a:endParaRPr lang="en-US" sz="2400"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Colossians 3:21: </a:t>
            </a:r>
            <a:r>
              <a:rPr lang="en-US" sz="32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Fathers, </a:t>
            </a:r>
            <a:r>
              <a:rPr lang="en-US" sz="32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do not provoke your children, lest they become discouraged.</a:t>
            </a:r>
            <a:endParaRPr lang="en-US" sz="24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2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Ephesians 6:4: </a:t>
            </a:r>
            <a:r>
              <a:rPr lang="en-US" sz="32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Fathers, </a:t>
            </a:r>
            <a:r>
              <a:rPr lang="en-US" sz="32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do not provoke your children to anger</a:t>
            </a:r>
            <a:r>
              <a:rPr lang="en-US" sz="32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 but bring them up in the discipline and instruction of the Lord.</a:t>
            </a:r>
            <a:endParaRPr lang="en-US" sz="24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4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DD08E02-7B88-7E04-58D0-7383BDF7E6A1}"/>
              </a:ext>
            </a:extLst>
          </p:cNvPr>
          <p:cNvSpPr txBox="1"/>
          <p:nvPr/>
        </p:nvSpPr>
        <p:spPr>
          <a:xfrm>
            <a:off x="635000" y="3502748"/>
            <a:ext cx="11581606" cy="3860159"/>
          </a:xfrm>
          <a:prstGeom prst="rect">
            <a:avLst/>
          </a:prstGeom>
          <a:solidFill>
            <a:schemeClr val="bg1"/>
          </a:solidFill>
          <a:ln>
            <a:solidFill>
              <a:schemeClr val="tx2"/>
            </a:solidFill>
          </a:ln>
        </p:spPr>
        <p:txBody>
          <a:bodyPr wrap="square" rtlCol="0">
            <a:spAutoFit/>
          </a:bodyPr>
          <a:lstStyle/>
          <a:p>
            <a:pPr marL="0" marR="0">
              <a:lnSpc>
                <a:spcPct val="107000"/>
              </a:lnSpc>
              <a:spcBef>
                <a:spcPts val="0"/>
              </a:spcBef>
              <a:spcAft>
                <a:spcPts val="0"/>
              </a:spcAft>
            </a:pPr>
            <a:r>
              <a:rPr lang="en-US" sz="32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Master-Slave/Worker:</a:t>
            </a:r>
            <a:endParaRPr lang="en-US" sz="2400"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2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Leviticus 19:13: </a:t>
            </a:r>
            <a:r>
              <a:rPr lang="en-US" sz="32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You shall not oppress </a:t>
            </a:r>
            <a:r>
              <a:rPr lang="en-US" sz="32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your neighbor or rob him. </a:t>
            </a:r>
            <a:r>
              <a:rPr lang="en-US" sz="32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The wages of a hired worker shall not remain with you </a:t>
            </a:r>
            <a:r>
              <a:rPr lang="en-US" sz="32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all night until the morning.</a:t>
            </a:r>
          </a:p>
          <a:p>
            <a:pPr marL="342900" marR="0" lvl="0" indent="-342900">
              <a:lnSpc>
                <a:spcPct val="107000"/>
              </a:lnSpc>
              <a:spcBef>
                <a:spcPts val="0"/>
              </a:spcBef>
              <a:spcAft>
                <a:spcPts val="800"/>
              </a:spcAft>
              <a:buFont typeface="Symbol" panose="05050102010706020507" pitchFamily="18" charset="2"/>
              <a:buChar char=""/>
            </a:pPr>
            <a:r>
              <a:rPr lang="en-US" sz="3200" b="1" dirty="0">
                <a:solidFill>
                  <a:srgbClr val="2D2D8A"/>
                </a:solidFill>
                <a:latin typeface="Calibri" panose="020F0502020204030204" pitchFamily="34" charset="0"/>
                <a:ea typeface="Calibri" panose="020F0502020204030204" pitchFamily="34" charset="0"/>
                <a:cs typeface="Times New Roman" panose="02020603050405020304" pitchFamily="18" charset="0"/>
              </a:rPr>
              <a:t>Ephesians 6:9: </a:t>
            </a:r>
            <a:r>
              <a:rPr lang="en-US" sz="3200" i="1" dirty="0">
                <a:solidFill>
                  <a:srgbClr val="2D2D8A"/>
                </a:solidFill>
                <a:latin typeface="Calibri" panose="020F0502020204030204" pitchFamily="34" charset="0"/>
                <a:ea typeface="Calibri" panose="020F0502020204030204" pitchFamily="34" charset="0"/>
                <a:cs typeface="Times New Roman" panose="02020603050405020304" pitchFamily="18" charset="0"/>
              </a:rPr>
              <a:t>Masters, do the same to them, and </a:t>
            </a:r>
            <a:r>
              <a:rPr lang="en-US" sz="3200" i="1" u="sng" dirty="0">
                <a:solidFill>
                  <a:srgbClr val="2D2D8A"/>
                </a:solidFill>
                <a:latin typeface="Calibri" panose="020F0502020204030204" pitchFamily="34" charset="0"/>
                <a:ea typeface="Calibri" panose="020F0502020204030204" pitchFamily="34" charset="0"/>
                <a:cs typeface="Times New Roman" panose="02020603050405020304" pitchFamily="18" charset="0"/>
              </a:rPr>
              <a:t>stop your threatening</a:t>
            </a:r>
            <a:r>
              <a:rPr lang="en-US" sz="3200" i="1" dirty="0">
                <a:solidFill>
                  <a:srgbClr val="2D2D8A"/>
                </a:solidFill>
                <a:latin typeface="Calibri" panose="020F0502020204030204" pitchFamily="34" charset="0"/>
                <a:ea typeface="Calibri" panose="020F0502020204030204" pitchFamily="34" charset="0"/>
                <a:cs typeface="Times New Roman" panose="02020603050405020304" pitchFamily="18" charset="0"/>
              </a:rPr>
              <a:t>, knowing that he who is both their Master and yours is in heaven, and that there is no partiality with him.</a:t>
            </a:r>
            <a:endParaRPr lang="en-US" sz="24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9FAE1DC-19DE-CAE4-EBC3-EF91562ED373}"/>
              </a:ext>
            </a:extLst>
          </p:cNvPr>
          <p:cNvSpPr txBox="1"/>
          <p:nvPr/>
        </p:nvSpPr>
        <p:spPr>
          <a:xfrm>
            <a:off x="635000" y="1229716"/>
            <a:ext cx="11581606" cy="6559103"/>
          </a:xfrm>
          <a:prstGeom prst="rect">
            <a:avLst/>
          </a:prstGeom>
          <a:solidFill>
            <a:schemeClr val="bg1"/>
          </a:solidFill>
          <a:ln>
            <a:solidFill>
              <a:schemeClr val="tx2"/>
            </a:solidFill>
          </a:ln>
        </p:spPr>
        <p:txBody>
          <a:bodyPr wrap="square" rtlCol="0">
            <a:spAutoFit/>
          </a:bodyPr>
          <a:lstStyle/>
          <a:p>
            <a:pPr marL="0" marR="0">
              <a:lnSpc>
                <a:spcPct val="98000"/>
              </a:lnSpc>
              <a:spcBef>
                <a:spcPts val="0"/>
              </a:spcBef>
              <a:spcAft>
                <a:spcPts val="800"/>
              </a:spcAft>
            </a:pPr>
            <a:r>
              <a:rPr lang="en-US" sz="32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Shepherd/Elder – Flock:</a:t>
            </a:r>
            <a:endParaRPr lang="en-US" sz="2400"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8000"/>
              </a:lnSpc>
              <a:spcBef>
                <a:spcPts val="0"/>
              </a:spcBef>
              <a:spcAft>
                <a:spcPts val="0"/>
              </a:spcAft>
              <a:buFont typeface="Symbol" panose="05050102010706020507" pitchFamily="18" charset="2"/>
              <a:buChar char=""/>
            </a:pPr>
            <a:r>
              <a:rPr lang="en-US" sz="30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Ezekiel 34:2-4: </a:t>
            </a:r>
            <a:r>
              <a:rPr lang="en-US" sz="30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Son of man, prophesy against the shepherds of Israel; prophesy, and say, ... Ah, </a:t>
            </a:r>
            <a:r>
              <a:rPr lang="en-US" sz="30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shepherds of Israel who have been feeding yourselves! Should not shepherds feed the sheep? </a:t>
            </a:r>
            <a:r>
              <a:rPr lang="en-US" sz="30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You eat the fat, you clothe yourselves with the wool, you slaughter the fat ones, but you do not feed the sheep. The weak you have not strengthened, the sick you have not healed, the injured you have not bound up, the strayed you have not brought back, the lost you have not sought, and </a:t>
            </a:r>
            <a:r>
              <a:rPr lang="en-US" sz="30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with force and harshness you have ruled them.</a:t>
            </a:r>
            <a:endParaRPr lang="en-US" sz="3000"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8000"/>
              </a:lnSpc>
              <a:spcBef>
                <a:spcPts val="0"/>
              </a:spcBef>
              <a:spcAft>
                <a:spcPts val="800"/>
              </a:spcAft>
              <a:buFont typeface="Symbol" panose="05050102010706020507" pitchFamily="18" charset="2"/>
              <a:buChar char=""/>
            </a:pPr>
            <a:r>
              <a:rPr lang="en-US" sz="30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1 Peter 5:1-3: </a:t>
            </a:r>
            <a:r>
              <a:rPr lang="en-US" sz="30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So, I exhort the elders among you, ... shepherd the flock of God that is among you, exercising oversight, not under compulsion, but willingly, as God would have you; not for shameful gain, but eagerly; </a:t>
            </a:r>
            <a:r>
              <a:rPr lang="en-US" sz="30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not domineering over those in your charge</a:t>
            </a:r>
            <a:r>
              <a:rPr lang="en-US" sz="30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 but being examples to the flock.</a:t>
            </a:r>
            <a:endParaRPr lang="en-US" sz="3000"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5553B29-CC46-89E9-A70C-CB64C1C6BA6F}"/>
              </a:ext>
            </a:extLst>
          </p:cNvPr>
          <p:cNvSpPr txBox="1"/>
          <p:nvPr/>
        </p:nvSpPr>
        <p:spPr>
          <a:xfrm>
            <a:off x="635000" y="1255393"/>
            <a:ext cx="11581606" cy="6791603"/>
          </a:xfrm>
          <a:prstGeom prst="rect">
            <a:avLst/>
          </a:prstGeom>
          <a:solidFill>
            <a:schemeClr val="bg1"/>
          </a:solidFill>
          <a:ln>
            <a:solidFill>
              <a:schemeClr val="tx2"/>
            </a:solidFill>
          </a:ln>
        </p:spPr>
        <p:txBody>
          <a:bodyPr wrap="square" rtlCol="0">
            <a:spAutoFit/>
          </a:bodyPr>
          <a:lstStyle/>
          <a:p>
            <a:pPr marL="0" marR="0">
              <a:spcBef>
                <a:spcPts val="0"/>
              </a:spcBef>
              <a:spcAft>
                <a:spcPts val="800"/>
              </a:spcAft>
            </a:pPr>
            <a:r>
              <a:rPr lang="en-US" sz="32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Ruler/Judge – Citizen:</a:t>
            </a:r>
            <a:endParaRPr lang="en-US" sz="2400"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0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Exodus 23:6: </a:t>
            </a:r>
            <a:r>
              <a:rPr lang="en-US" sz="30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You shall not pervert the justice due </a:t>
            </a:r>
            <a:r>
              <a:rPr lang="en-US" sz="30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to your poor in his lawsuit. </a:t>
            </a:r>
          </a:p>
          <a:p>
            <a:pPr marL="342900" marR="0" lvl="0" indent="-342900">
              <a:spcBef>
                <a:spcPts val="0"/>
              </a:spcBef>
              <a:spcAft>
                <a:spcPts val="800"/>
              </a:spcAft>
              <a:buFont typeface="Symbol" panose="05050102010706020507" pitchFamily="18" charset="2"/>
              <a:buChar char=""/>
            </a:pPr>
            <a:r>
              <a:rPr lang="en-US" sz="30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Ezekiel 22:6-7: </a:t>
            </a:r>
            <a:r>
              <a:rPr lang="en-US" sz="30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See how each of </a:t>
            </a:r>
            <a:r>
              <a:rPr lang="en-US" sz="30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the princes of Israel who are in you uses his power to shed blood</a:t>
            </a:r>
            <a:r>
              <a:rPr lang="en-US" sz="30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 In you they have treated father and mother with contempt; in you they have oppressed the foreigner and mistreated the fatherless and the widow.</a:t>
            </a:r>
          </a:p>
          <a:p>
            <a:pPr marL="342900" marR="0" lvl="0" indent="-342900">
              <a:spcBef>
                <a:spcPts val="0"/>
              </a:spcBef>
              <a:spcAft>
                <a:spcPts val="800"/>
              </a:spcAft>
              <a:buFont typeface="Symbol" panose="05050102010706020507" pitchFamily="18" charset="2"/>
              <a:buChar char=""/>
            </a:pPr>
            <a:r>
              <a:rPr lang="en-US" sz="3000" b="1" dirty="0">
                <a:solidFill>
                  <a:srgbClr val="2D2D8A"/>
                </a:solidFill>
                <a:latin typeface="Calibri" panose="020F0502020204030204" pitchFamily="34" charset="0"/>
                <a:ea typeface="Calibri" panose="020F0502020204030204" pitchFamily="34" charset="0"/>
                <a:cs typeface="Times New Roman" panose="02020603050405020304" pitchFamily="18" charset="0"/>
              </a:rPr>
              <a:t>Matthew 20:25-28: </a:t>
            </a:r>
            <a:r>
              <a:rPr lang="en-US" sz="3000" i="1" dirty="0">
                <a:solidFill>
                  <a:srgbClr val="2D2D8A"/>
                </a:solidFill>
                <a:latin typeface="Calibri" panose="020F0502020204030204" pitchFamily="34" charset="0"/>
                <a:ea typeface="Calibri" panose="020F0502020204030204" pitchFamily="34" charset="0"/>
                <a:cs typeface="Times New Roman" panose="02020603050405020304" pitchFamily="18" charset="0"/>
              </a:rPr>
              <a:t>But Jesus called them to him and said, “You know that the rulers of the Gentiles </a:t>
            </a:r>
            <a:r>
              <a:rPr lang="en-US" sz="3000" i="1" u="sng" dirty="0">
                <a:solidFill>
                  <a:srgbClr val="2D2D8A"/>
                </a:solidFill>
                <a:latin typeface="Calibri" panose="020F0502020204030204" pitchFamily="34" charset="0"/>
                <a:ea typeface="Calibri" panose="020F0502020204030204" pitchFamily="34" charset="0"/>
                <a:cs typeface="Times New Roman" panose="02020603050405020304" pitchFamily="18" charset="0"/>
              </a:rPr>
              <a:t>lord it over them</a:t>
            </a:r>
            <a:r>
              <a:rPr lang="en-US" sz="3000" i="1" dirty="0">
                <a:solidFill>
                  <a:srgbClr val="2D2D8A"/>
                </a:solidFill>
                <a:latin typeface="Calibri" panose="020F0502020204030204" pitchFamily="34" charset="0"/>
                <a:ea typeface="Calibri" panose="020F0502020204030204" pitchFamily="34" charset="0"/>
                <a:cs typeface="Times New Roman" panose="02020603050405020304" pitchFamily="18" charset="0"/>
              </a:rPr>
              <a:t>, and their great ones exercise authority over them. </a:t>
            </a:r>
            <a:r>
              <a:rPr lang="en-US" sz="3000" b="1" i="1" dirty="0">
                <a:solidFill>
                  <a:srgbClr val="2D2D8A"/>
                </a:solidFill>
                <a:latin typeface="Calibri" panose="020F0502020204030204" pitchFamily="34" charset="0"/>
                <a:ea typeface="Calibri" panose="020F0502020204030204" pitchFamily="34" charset="0"/>
                <a:cs typeface="Times New Roman" panose="02020603050405020304" pitchFamily="18" charset="0"/>
              </a:rPr>
              <a:t>It shall not be so among you. But </a:t>
            </a:r>
            <a:r>
              <a:rPr lang="en-US" sz="3000" b="1" i="1" u="sng" dirty="0">
                <a:solidFill>
                  <a:srgbClr val="2D2D8A"/>
                </a:solidFill>
                <a:latin typeface="Calibri" panose="020F0502020204030204" pitchFamily="34" charset="0"/>
                <a:ea typeface="Calibri" panose="020F0502020204030204" pitchFamily="34" charset="0"/>
                <a:cs typeface="Times New Roman" panose="02020603050405020304" pitchFamily="18" charset="0"/>
              </a:rPr>
              <a:t>whoever would be great among you must be your servant</a:t>
            </a:r>
            <a:r>
              <a:rPr lang="en-US" sz="3000" b="1" i="1" dirty="0">
                <a:solidFill>
                  <a:srgbClr val="2D2D8A"/>
                </a:solidFill>
                <a:latin typeface="Calibri" panose="020F0502020204030204" pitchFamily="34" charset="0"/>
                <a:ea typeface="Calibri" panose="020F0502020204030204" pitchFamily="34" charset="0"/>
                <a:cs typeface="Times New Roman" panose="02020603050405020304" pitchFamily="18" charset="0"/>
              </a:rPr>
              <a:t>, and whoever would be first among you must be your slave, even as the Son of Man came not to be served but to serve, and to give his life as a ransom for many.</a:t>
            </a:r>
            <a:endParaRPr lang="en-US" sz="3000" b="1"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0355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
                                            <p:bg/>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
                                            <p:txEl>
                                              <p:pRg st="1" end="1"/>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8">
                                            <p:txEl>
                                              <p:pRg st="2" end="2"/>
                                            </p:txEl>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8">
                                            <p:bg/>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bg/>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xEl>
                                              <p:pRg st="1" end="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0">
                                            <p:txEl>
                                              <p:pRg st="0" end="0"/>
                                            </p:txEl>
                                          </p:spTgt>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0">
                                            <p:txEl>
                                              <p:pRg st="1" end="1"/>
                                            </p:txEl>
                                          </p:spTgt>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0">
                                            <p:txEl>
                                              <p:pRg st="2" end="2"/>
                                            </p:txEl>
                                          </p:spTgt>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0">
                                            <p:bg/>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bg/>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
                                            <p:txEl>
                                              <p:pRg st="0" end="0"/>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
                                            <p:txEl>
                                              <p:pRg st="1" end="1"/>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
                                            <p:txEl>
                                              <p:pRg st="2" end="2"/>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6" grpId="0"/>
      <p:bldP spid="7" grpId="0" uiExpand="1" build="p" bldLvl="2" animBg="1"/>
      <p:bldP spid="7" grpId="1" build="allAtOnce" animBg="1"/>
      <p:bldP spid="8" grpId="0" uiExpand="1" build="p" bldLvl="2" animBg="1"/>
      <p:bldP spid="8" grpId="1" uiExpand="1" build="allAtOnce" animBg="1"/>
      <p:bldP spid="10" grpId="0" uiExpand="1" build="p" bldLvl="2" animBg="1"/>
      <p:bldP spid="10" grpId="1" uiExpand="1" build="allAtOnce" animBg="1"/>
      <p:bldP spid="9" grpId="0" uiExpand="1" build="p" bldLvl="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4"/>
            <a:ext cx="11430000" cy="1164689"/>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A Common Reason People Reject Submission:</a:t>
            </a:r>
            <a:b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1237128"/>
            <a:ext cx="11811000" cy="6804212"/>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fontAlgn="auto">
              <a:spcAft>
                <a:spcPts val="0"/>
              </a:spcAft>
              <a:buFont typeface="Wingdings" panose="05000000000000000000" pitchFamily="2" charset="2"/>
              <a:buChar char="Ø"/>
              <a:defRPr/>
            </a:pPr>
            <a:r>
              <a:rPr lang="en-US" sz="3000" b="1" dirty="0">
                <a:solidFill>
                  <a:schemeClr val="accent1"/>
                </a:solidFill>
                <a:latin typeface="Calibri" panose="020F0502020204030204"/>
              </a:rPr>
              <a:t>This problem is not new.  It’s as old as sin itself.</a:t>
            </a:r>
          </a:p>
          <a:p>
            <a:pPr fontAlgn="auto">
              <a:spcAft>
                <a:spcPts val="0"/>
              </a:spcAft>
              <a:buFont typeface="Wingdings" panose="05000000000000000000" pitchFamily="2" charset="2"/>
              <a:buChar char="Ø"/>
              <a:defRPr/>
            </a:pPr>
            <a:r>
              <a:rPr lang="en-US" sz="3000" b="1" dirty="0">
                <a:solidFill>
                  <a:schemeClr val="accent1"/>
                </a:solidFill>
                <a:latin typeface="Calibri" panose="020F0502020204030204"/>
              </a:rPr>
              <a:t>The Bible warns frequently about abuse of power:</a:t>
            </a:r>
          </a:p>
        </p:txBody>
      </p:sp>
      <p:sp>
        <p:nvSpPr>
          <p:cNvPr id="2" name="TextBox 1">
            <a:extLst>
              <a:ext uri="{FF2B5EF4-FFF2-40B4-BE49-F238E27FC236}">
                <a16:creationId xmlns:a16="http://schemas.microsoft.com/office/drawing/2014/main" id="{67BA7F14-3FA6-85DF-D1DE-DCC9224AC977}"/>
              </a:ext>
            </a:extLst>
          </p:cNvPr>
          <p:cNvSpPr txBox="1"/>
          <p:nvPr/>
        </p:nvSpPr>
        <p:spPr>
          <a:xfrm>
            <a:off x="635000" y="2599253"/>
            <a:ext cx="11581606" cy="4914038"/>
          </a:xfrm>
          <a:prstGeom prst="rect">
            <a:avLst/>
          </a:prstGeom>
          <a:solidFill>
            <a:schemeClr val="bg1"/>
          </a:solidFill>
          <a:ln>
            <a:solidFill>
              <a:schemeClr val="tx2"/>
            </a:solidFill>
          </a:ln>
        </p:spPr>
        <p:txBody>
          <a:bodyPr wrap="square" rtlCol="0">
            <a:spAutoFit/>
          </a:bodyPr>
          <a:lstStyle/>
          <a:p>
            <a:pPr marL="0" marR="0">
              <a:lnSpc>
                <a:spcPct val="107000"/>
              </a:lnSpc>
              <a:spcBef>
                <a:spcPts val="0"/>
              </a:spcBef>
              <a:spcAft>
                <a:spcPts val="800"/>
              </a:spcAft>
            </a:pPr>
            <a:r>
              <a:rPr lang="en-US" sz="32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Husband-Wife:</a:t>
            </a:r>
            <a:endParaRPr lang="en-US" sz="2400"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Genesis 3:16: </a:t>
            </a:r>
            <a:r>
              <a:rPr lang="en-US" sz="32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Your desire shall be contrary to your husband, but </a:t>
            </a:r>
            <a:r>
              <a:rPr lang="en-US" sz="32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he shall rule over you.</a:t>
            </a:r>
            <a:endParaRPr lang="en-US" sz="2400"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Colossians 3:19: </a:t>
            </a:r>
            <a:r>
              <a:rPr lang="en-US" sz="32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Husbands, love your wives, and </a:t>
            </a:r>
            <a:r>
              <a:rPr lang="en-US" sz="32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do not be harsh with them.</a:t>
            </a:r>
            <a:endParaRPr lang="en-US" sz="24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2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1 Peter 3:7: </a:t>
            </a:r>
            <a:r>
              <a:rPr lang="en-US" sz="32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Likewise, husbands, live with your wives in an </a:t>
            </a:r>
            <a:r>
              <a:rPr lang="en-US" sz="32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understanding </a:t>
            </a:r>
            <a:r>
              <a:rPr lang="en-US" sz="32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way, </a:t>
            </a:r>
            <a:r>
              <a:rPr lang="en-US" sz="3200"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showing honor </a:t>
            </a:r>
            <a:r>
              <a:rPr lang="en-US" sz="32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to the woman as the weaker vessel, since they are heirs with you of the grace of life, </a:t>
            </a:r>
            <a:r>
              <a:rPr lang="en-US" sz="32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so that your prayers may not be hindered.</a:t>
            </a:r>
            <a:endParaRPr lang="en-US" sz="24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4">
            <a:extLst>
              <a:ext uri="{FF2B5EF4-FFF2-40B4-BE49-F238E27FC236}">
                <a16:creationId xmlns:a16="http://schemas.microsoft.com/office/drawing/2014/main" id="{22614D15-755B-BF94-F449-A2E89F294167}"/>
              </a:ext>
            </a:extLst>
          </p:cNvPr>
          <p:cNvSpPr txBox="1">
            <a:spLocks noChangeArrowheads="1"/>
          </p:cNvSpPr>
          <p:nvPr/>
        </p:nvSpPr>
        <p:spPr bwMode="auto">
          <a:xfrm>
            <a:off x="710803" y="537431"/>
            <a:ext cx="11430000" cy="692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a:lstStyle>
          <a:p>
            <a:pPr eaLnBrk="1" hangingPunct="1">
              <a:defRPr/>
            </a:pP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Abuse of Power by Those in Authority </a:t>
            </a:r>
          </a:p>
        </p:txBody>
      </p:sp>
      <p:sp>
        <p:nvSpPr>
          <p:cNvPr id="3" name="TextBox 2">
            <a:extLst>
              <a:ext uri="{FF2B5EF4-FFF2-40B4-BE49-F238E27FC236}">
                <a16:creationId xmlns:a16="http://schemas.microsoft.com/office/drawing/2014/main" id="{9B5E9453-19CC-C307-6F93-AE0AA8AF5265}"/>
              </a:ext>
            </a:extLst>
          </p:cNvPr>
          <p:cNvSpPr txBox="1"/>
          <p:nvPr/>
        </p:nvSpPr>
        <p:spPr>
          <a:xfrm>
            <a:off x="616340" y="2425959"/>
            <a:ext cx="11581606" cy="2862322"/>
          </a:xfrm>
          <a:prstGeom prst="rect">
            <a:avLst/>
          </a:prstGeom>
          <a:solidFill>
            <a:schemeClr val="bg1"/>
          </a:solidFill>
          <a:ln>
            <a:solidFill>
              <a:schemeClr val="accent1"/>
            </a:solidFill>
          </a:ln>
        </p:spPr>
        <p:txBody>
          <a:bodyPr wrap="square" rtlCol="0">
            <a:spAutoFit/>
          </a:bodyPr>
          <a:lstStyle/>
          <a:p>
            <a:r>
              <a:rPr lang="en-US" sz="3600" b="1" dirty="0">
                <a:solidFill>
                  <a:schemeClr val="accent1"/>
                </a:solidFill>
              </a:rPr>
              <a:t>“When I fail to respect my wife — when I demean her or am condescending toward her or mistreat her in any way — I am courting trouble with the heavenly Father, who feels passionately about my spouse’s welfare, a spouse who just happens to be his precious child.” </a:t>
            </a:r>
            <a:r>
              <a:rPr lang="en-US" sz="2800" dirty="0">
                <a:solidFill>
                  <a:schemeClr val="accent1"/>
                </a:solidFill>
              </a:rPr>
              <a:t>- Gary Thomas, </a:t>
            </a:r>
            <a:r>
              <a:rPr lang="en-US" sz="2800" i="1" dirty="0">
                <a:solidFill>
                  <a:schemeClr val="accent1"/>
                </a:solidFill>
              </a:rPr>
              <a:t>Sacred Marriage  </a:t>
            </a:r>
          </a:p>
        </p:txBody>
      </p:sp>
      <p:sp>
        <p:nvSpPr>
          <p:cNvPr id="5" name="TextBox 4">
            <a:extLst>
              <a:ext uri="{FF2B5EF4-FFF2-40B4-BE49-F238E27FC236}">
                <a16:creationId xmlns:a16="http://schemas.microsoft.com/office/drawing/2014/main" id="{CE3A7DA8-5829-8A7C-8B79-BB987290B15E}"/>
              </a:ext>
            </a:extLst>
          </p:cNvPr>
          <p:cNvSpPr txBox="1"/>
          <p:nvPr/>
        </p:nvSpPr>
        <p:spPr>
          <a:xfrm>
            <a:off x="675435" y="2466393"/>
            <a:ext cx="11581606" cy="3877985"/>
          </a:xfrm>
          <a:prstGeom prst="rect">
            <a:avLst/>
          </a:prstGeom>
          <a:solidFill>
            <a:schemeClr val="bg1"/>
          </a:solidFill>
          <a:ln>
            <a:solidFill>
              <a:schemeClr val="accent1"/>
            </a:solidFill>
          </a:ln>
        </p:spPr>
        <p:txBody>
          <a:bodyPr wrap="square" rtlCol="0">
            <a:spAutoFit/>
          </a:bodyPr>
          <a:lstStyle/>
          <a:p>
            <a:r>
              <a:rPr lang="en-US" sz="3500" b="1" dirty="0">
                <a:solidFill>
                  <a:schemeClr val="accent1"/>
                </a:solidFill>
              </a:rPr>
              <a:t>“If a young man pledged to give me 10 percent of his income, weekly praise, and even wrote songs about me, but the rest of the time I knew he was making one of my daughters miserable through abuse or neglect, I’d have nothing to say to him except, “Hey, start treating my daughter better, and then we can talk. If you truly respect me, you’ll start treating her much better.””</a:t>
            </a:r>
            <a:r>
              <a:rPr lang="en-US" sz="3600" b="1" dirty="0">
                <a:solidFill>
                  <a:schemeClr val="accent1"/>
                </a:solidFill>
              </a:rPr>
              <a:t> </a:t>
            </a:r>
            <a:r>
              <a:rPr lang="en-US" sz="2800" dirty="0">
                <a:solidFill>
                  <a:schemeClr val="accent1"/>
                </a:solidFill>
              </a:rPr>
              <a:t>- Gary Thomas, </a:t>
            </a:r>
            <a:r>
              <a:rPr lang="en-US" sz="2800" i="1" dirty="0">
                <a:solidFill>
                  <a:schemeClr val="accent1"/>
                </a:solidFill>
              </a:rPr>
              <a:t>Sacred Marriage  </a:t>
            </a:r>
          </a:p>
        </p:txBody>
      </p:sp>
    </p:spTree>
    <p:extLst>
      <p:ext uri="{BB962C8B-B14F-4D97-AF65-F5344CB8AC3E}">
        <p14:creationId xmlns:p14="http://schemas.microsoft.com/office/powerpoint/2010/main" val="102222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4"/>
            <a:ext cx="11430000" cy="1164689"/>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A Common Reason People Reject Submission:</a:t>
            </a:r>
            <a:b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1237128"/>
            <a:ext cx="11811000" cy="6804212"/>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fontAlgn="auto">
              <a:spcAft>
                <a:spcPts val="0"/>
              </a:spcAft>
              <a:buFont typeface="Wingdings" panose="05000000000000000000" pitchFamily="2" charset="2"/>
              <a:buChar char="Ø"/>
              <a:defRPr/>
            </a:pPr>
            <a:r>
              <a:rPr lang="en-US" sz="3000" b="1" dirty="0">
                <a:solidFill>
                  <a:schemeClr val="accent1"/>
                </a:solidFill>
                <a:latin typeface="Calibri" panose="020F0502020204030204"/>
              </a:rPr>
              <a:t>This problem is not new. It’s as old as sin itself.  </a:t>
            </a:r>
          </a:p>
          <a:p>
            <a:pPr fontAlgn="auto">
              <a:spcAft>
                <a:spcPts val="0"/>
              </a:spcAft>
              <a:buFont typeface="Wingdings" panose="05000000000000000000" pitchFamily="2" charset="2"/>
              <a:buChar char="Ø"/>
              <a:defRPr/>
            </a:pPr>
            <a:r>
              <a:rPr lang="en-US" sz="3000" b="1" dirty="0">
                <a:solidFill>
                  <a:schemeClr val="accent1"/>
                </a:solidFill>
                <a:latin typeface="Calibri" panose="020F0502020204030204"/>
              </a:rPr>
              <a:t>The Bible has a lot to say about abuse of power.</a:t>
            </a:r>
          </a:p>
          <a:p>
            <a:pPr fontAlgn="auto">
              <a:spcAft>
                <a:spcPts val="0"/>
              </a:spcAft>
              <a:buFont typeface="Wingdings" panose="05000000000000000000" pitchFamily="2" charset="2"/>
              <a:buChar char="Ø"/>
              <a:defRPr/>
            </a:pPr>
            <a:r>
              <a:rPr lang="en-US" sz="3000" b="1" dirty="0">
                <a:solidFill>
                  <a:schemeClr val="accent1"/>
                </a:solidFill>
                <a:latin typeface="Calibri" panose="020F0502020204030204"/>
              </a:rPr>
              <a:t>Jesus set the example of how we should endure such abuse:</a:t>
            </a:r>
          </a:p>
        </p:txBody>
      </p:sp>
      <p:sp>
        <p:nvSpPr>
          <p:cNvPr id="2" name="TextBox 1">
            <a:extLst>
              <a:ext uri="{FF2B5EF4-FFF2-40B4-BE49-F238E27FC236}">
                <a16:creationId xmlns:a16="http://schemas.microsoft.com/office/drawing/2014/main" id="{67BA7F14-3FA6-85DF-D1DE-DCC9224AC977}"/>
              </a:ext>
            </a:extLst>
          </p:cNvPr>
          <p:cNvSpPr txBox="1"/>
          <p:nvPr/>
        </p:nvSpPr>
        <p:spPr>
          <a:xfrm>
            <a:off x="749697" y="1263276"/>
            <a:ext cx="11581606" cy="8436220"/>
          </a:xfrm>
          <a:prstGeom prst="rect">
            <a:avLst/>
          </a:prstGeom>
          <a:solidFill>
            <a:schemeClr val="bg1"/>
          </a:solidFill>
          <a:ln>
            <a:solidFill>
              <a:schemeClr val="tx2"/>
            </a:solidFill>
          </a:ln>
        </p:spPr>
        <p:txBody>
          <a:bodyPr wrap="square" rtlCol="0">
            <a:spAutoFit/>
          </a:bodyPr>
          <a:lstStyle/>
          <a:p>
            <a:pPr marL="0" marR="0">
              <a:lnSpc>
                <a:spcPct val="107000"/>
              </a:lnSpc>
              <a:spcBef>
                <a:spcPts val="0"/>
              </a:spcBef>
              <a:spcAft>
                <a:spcPts val="800"/>
              </a:spcAft>
            </a:pPr>
            <a:r>
              <a:rPr lang="en-US" sz="2800" b="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1 Peter 2:12-23: </a:t>
            </a:r>
            <a:r>
              <a:rPr lang="en-US" sz="28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Keep your conduct among the Gentiles honorable, so that when they speak against you as evildoers, they may see your good deeds and glorify God on the day of visitation.  </a:t>
            </a:r>
            <a:r>
              <a:rPr lang="en-US" sz="28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Be subject for the Lord’s sake to every human institution</a:t>
            </a:r>
            <a:r>
              <a:rPr lang="en-US" sz="28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 whether it be to the emperor as supreme, or to governors as sent by him to punish those who do evil and to praise those who do good. For this is the will of God, that by doing good you should put to silence the ignorance of foolish people. Live as people who are free, not using your freedom as a cover-up for evil, but </a:t>
            </a:r>
            <a:r>
              <a:rPr lang="en-US" sz="2800" b="1" i="1" u="sng"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living as servants of God. </a:t>
            </a:r>
            <a:r>
              <a:rPr lang="en-US" sz="28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Honor everyone. Love the brotherhood. Fear God. Honor the emperor. </a:t>
            </a:r>
            <a:r>
              <a:rPr lang="en-US" sz="2800" i="1" u="sng"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Servants, be subject to your masters with all respect, not only to the good and gentle but also to the unjust. </a:t>
            </a:r>
            <a:r>
              <a:rPr lang="en-US" sz="28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For this is a gracious thing, when, mindful of God, one endures sorrows while suffering unjustly. </a:t>
            </a:r>
            <a:r>
              <a:rPr lang="en-US" sz="2800" i="1" kern="100" dirty="0">
                <a:solidFill>
                  <a:srgbClr val="2D2D8A"/>
                </a:solidFill>
                <a:latin typeface="Calibri" panose="020F0502020204030204" pitchFamily="34" charset="0"/>
                <a:ea typeface="Calibri" panose="020F0502020204030204" pitchFamily="34" charset="0"/>
                <a:cs typeface="Times New Roman" panose="02020603050405020304" pitchFamily="18" charset="0"/>
              </a:rPr>
              <a:t>For what credit is it if, when you sin and are beaten for it, you endure? But if when you do good and suffer for it you endure, this is a gracious thing in the sight of God. For to this you have been called because </a:t>
            </a:r>
            <a:r>
              <a:rPr lang="en-US" sz="28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Christ also suffered for you, leaving you an example, so that you might follow in his steps. He committed no sin, neither was deceit found in his mouth. When he was reviled, he did not revile in return; when he suffered, he did not threaten, but continued entrusting himself to him who judges justly.</a:t>
            </a:r>
          </a:p>
        </p:txBody>
      </p:sp>
      <p:sp>
        <p:nvSpPr>
          <p:cNvPr id="6" name="Rectangle 4">
            <a:extLst>
              <a:ext uri="{FF2B5EF4-FFF2-40B4-BE49-F238E27FC236}">
                <a16:creationId xmlns:a16="http://schemas.microsoft.com/office/drawing/2014/main" id="{22614D15-755B-BF94-F449-A2E89F294167}"/>
              </a:ext>
            </a:extLst>
          </p:cNvPr>
          <p:cNvSpPr txBox="1">
            <a:spLocks noChangeArrowheads="1"/>
          </p:cNvSpPr>
          <p:nvPr/>
        </p:nvSpPr>
        <p:spPr bwMode="auto">
          <a:xfrm>
            <a:off x="710803" y="364004"/>
            <a:ext cx="11430000" cy="1164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a:lstStyle>
          <a:p>
            <a:pPr eaLnBrk="1" hangingPunct="1">
              <a:defRPr/>
            </a:pPr>
            <a:r>
              <a:rPr lang="en-US" sz="36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Abuse of Power by Those in Authority </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CC2C6D8-83C6-3B2A-543B-0D2704FB691A}"/>
              </a:ext>
            </a:extLst>
          </p:cNvPr>
          <p:cNvSpPr txBox="1"/>
          <p:nvPr/>
        </p:nvSpPr>
        <p:spPr>
          <a:xfrm rot="20996225">
            <a:off x="26663" y="358513"/>
            <a:ext cx="3874757" cy="646331"/>
          </a:xfrm>
          <a:prstGeom prst="rect">
            <a:avLst/>
          </a:prstGeom>
          <a:solidFill>
            <a:srgbClr val="FFFF00"/>
          </a:solidFill>
        </p:spPr>
        <p:txBody>
          <a:bodyPr wrap="square" rtlCol="0">
            <a:spAutoFit/>
          </a:bodyPr>
          <a:lstStyle/>
          <a:p>
            <a:r>
              <a:rPr lang="en-US" sz="3600" dirty="0">
                <a:solidFill>
                  <a:srgbClr val="008AE6"/>
                </a:solidFill>
              </a:rPr>
              <a:t>So, is Rejection OK?</a:t>
            </a:r>
          </a:p>
        </p:txBody>
      </p:sp>
      <p:sp>
        <p:nvSpPr>
          <p:cNvPr id="5" name="TextBox 4">
            <a:extLst>
              <a:ext uri="{FF2B5EF4-FFF2-40B4-BE49-F238E27FC236}">
                <a16:creationId xmlns:a16="http://schemas.microsoft.com/office/drawing/2014/main" id="{83511489-CBD1-C2BC-2252-7CD502067393}"/>
              </a:ext>
            </a:extLst>
          </p:cNvPr>
          <p:cNvSpPr txBox="1"/>
          <p:nvPr/>
        </p:nvSpPr>
        <p:spPr>
          <a:xfrm>
            <a:off x="749697" y="3146526"/>
            <a:ext cx="11581606" cy="4093428"/>
          </a:xfrm>
          <a:prstGeom prst="rect">
            <a:avLst/>
          </a:prstGeom>
          <a:solidFill>
            <a:schemeClr val="bg1"/>
          </a:solidFill>
          <a:ln>
            <a:solidFill>
              <a:srgbClr val="000000"/>
            </a:solidFill>
          </a:ln>
        </p:spPr>
        <p:txBody>
          <a:bodyPr wrap="square" rtlCol="0">
            <a:spAutoFit/>
          </a:bodyPr>
          <a:lstStyle/>
          <a:p>
            <a:pPr algn="ctr"/>
            <a:r>
              <a:rPr lang="en-US" b="1" u="sng" dirty="0">
                <a:solidFill>
                  <a:srgbClr val="FF0000"/>
                </a:solidFill>
              </a:rPr>
              <a:t>One Exception: </a:t>
            </a:r>
          </a:p>
          <a:p>
            <a:pPr algn="ctr"/>
            <a:r>
              <a:rPr lang="en-US" b="1" dirty="0">
                <a:effectLst>
                  <a:outerShdw blurRad="38100" dist="38100" dir="2700000" algn="tl">
                    <a:srgbClr val="000000">
                      <a:alpha val="43137"/>
                    </a:srgbClr>
                  </a:outerShdw>
                </a:effectLst>
              </a:rPr>
              <a:t>We must not submit if it would be sinful</a:t>
            </a:r>
          </a:p>
          <a:p>
            <a:endParaRPr lang="en-US" sz="3200" b="1" dirty="0">
              <a:effectLst>
                <a:outerShdw blurRad="38100" dist="38100" dir="2700000" algn="tl">
                  <a:srgbClr val="000000">
                    <a:alpha val="43137"/>
                  </a:srgbClr>
                </a:outerShdw>
              </a:effectLst>
            </a:endParaRPr>
          </a:p>
          <a:p>
            <a:r>
              <a:rPr lang="en-US" sz="3200" dirty="0">
                <a:solidFill>
                  <a:schemeClr val="accent1"/>
                </a:solidFill>
              </a:rPr>
              <a:t>Acts 5:29, </a:t>
            </a:r>
            <a:r>
              <a:rPr lang="en-US" sz="3600" i="1" dirty="0">
                <a:solidFill>
                  <a:srgbClr val="008AE6"/>
                </a:solidFill>
              </a:rPr>
              <a:t>“We must obey God rather than man.”</a:t>
            </a:r>
          </a:p>
          <a:p>
            <a:r>
              <a:rPr lang="en-US" sz="3600" dirty="0">
                <a:solidFill>
                  <a:srgbClr val="000000"/>
                </a:solidFill>
              </a:rPr>
              <a:t>Gal. 2:5</a:t>
            </a:r>
            <a:r>
              <a:rPr lang="en-US" sz="3600" dirty="0">
                <a:solidFill>
                  <a:schemeClr val="tx2"/>
                </a:solidFill>
              </a:rPr>
              <a:t>, </a:t>
            </a:r>
            <a:r>
              <a:rPr lang="en-US" sz="3600" i="1" dirty="0">
                <a:solidFill>
                  <a:srgbClr val="008AE6"/>
                </a:solidFill>
              </a:rPr>
              <a:t>“to them [false teachers] we did not yield in </a:t>
            </a:r>
            <a:r>
              <a:rPr lang="en-US" sz="3600" i="1" u="sng" dirty="0">
                <a:solidFill>
                  <a:srgbClr val="008AE6"/>
                </a:solidFill>
              </a:rPr>
              <a:t>submission</a:t>
            </a:r>
            <a:r>
              <a:rPr lang="en-US" sz="3600" i="1" dirty="0">
                <a:solidFill>
                  <a:srgbClr val="008AE6"/>
                </a:solidFill>
              </a:rPr>
              <a:t> even for a moment, so that the truth of the gospel might be preserved for you.”</a:t>
            </a:r>
            <a:endParaRPr lang="en-US" sz="3600" dirty="0">
              <a:solidFill>
                <a:srgbClr val="008AE6"/>
              </a:solidFill>
            </a:endParaRPr>
          </a:p>
        </p:txBody>
      </p:sp>
    </p:spTree>
    <p:extLst>
      <p:ext uri="{BB962C8B-B14F-4D97-AF65-F5344CB8AC3E}">
        <p14:creationId xmlns:p14="http://schemas.microsoft.com/office/powerpoint/2010/main" val="2009561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13607"/>
            <a:ext cx="11430000" cy="815066"/>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What is Meant By Submission to Headship?</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705820"/>
            <a:ext cx="11811000" cy="7405975"/>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fontAlgn="auto">
              <a:lnSpc>
                <a:spcPct val="95000"/>
              </a:lnSpc>
              <a:spcBef>
                <a:spcPts val="0"/>
              </a:spcBef>
              <a:spcAft>
                <a:spcPts val="0"/>
              </a:spcAft>
              <a:buFont typeface="Wingdings" panose="05000000000000000000" pitchFamily="2" charset="2"/>
              <a:buChar char="Ø"/>
              <a:defRPr/>
            </a:pPr>
            <a:r>
              <a:rPr lang="en-US" sz="2900" b="1" dirty="0">
                <a:solidFill>
                  <a:schemeClr val="accent6"/>
                </a:solidFill>
                <a:latin typeface="Calibri" panose="020F0502020204030204"/>
              </a:rPr>
              <a:t>Headship means someone has been given the responsibility and accountability to lead others who submit to their leadership.</a:t>
            </a:r>
          </a:p>
          <a:p>
            <a:pPr fontAlgn="auto">
              <a:lnSpc>
                <a:spcPct val="95000"/>
              </a:lnSpc>
              <a:spcBef>
                <a:spcPts val="0"/>
              </a:spcBef>
              <a:spcAft>
                <a:spcPts val="0"/>
              </a:spcAft>
              <a:buFont typeface="Wingdings" panose="05000000000000000000" pitchFamily="2" charset="2"/>
              <a:buChar char="Ø"/>
              <a:defRPr/>
            </a:pPr>
            <a:r>
              <a:rPr lang="en-US" sz="2900" b="1" dirty="0">
                <a:solidFill>
                  <a:schemeClr val="accent6"/>
                </a:solidFill>
                <a:latin typeface="Calibri" panose="020F0502020204030204"/>
              </a:rPr>
              <a:t>Headship does not imply superiority any more than submission implies inferiority.  These are simply different roles necessary in marriage, government, organizations, etc. that say nothing about ability or value.</a:t>
            </a:r>
          </a:p>
          <a:p>
            <a:pPr fontAlgn="auto">
              <a:lnSpc>
                <a:spcPct val="95000"/>
              </a:lnSpc>
              <a:spcBef>
                <a:spcPts val="0"/>
              </a:spcBef>
              <a:spcAft>
                <a:spcPts val="0"/>
              </a:spcAft>
              <a:buFont typeface="Wingdings" panose="05000000000000000000" pitchFamily="2" charset="2"/>
              <a:buChar char="Ø"/>
              <a:defRPr/>
            </a:pPr>
            <a:r>
              <a:rPr lang="en-US" sz="2900" b="1" dirty="0">
                <a:solidFill>
                  <a:schemeClr val="accent6"/>
                </a:solidFill>
                <a:latin typeface="Calibri" panose="020F0502020204030204"/>
              </a:rPr>
              <a:t>For example, in the business world, employees submit to the lead of their bosses.  That does not make them sub-human or inferior.  In fact, a good boss will surround himself with experts who are smarter than him and/or craftsmen who are more talented.  But he is ultimately res. &amp; accountable.</a:t>
            </a:r>
          </a:p>
          <a:p>
            <a:pPr fontAlgn="auto">
              <a:lnSpc>
                <a:spcPct val="95000"/>
              </a:lnSpc>
              <a:spcBef>
                <a:spcPts val="0"/>
              </a:spcBef>
              <a:spcAft>
                <a:spcPts val="0"/>
              </a:spcAft>
              <a:buFont typeface="Wingdings" panose="05000000000000000000" pitchFamily="2" charset="2"/>
              <a:buChar char="Ø"/>
              <a:defRPr/>
            </a:pPr>
            <a:r>
              <a:rPr lang="en-US" sz="2900" b="1" dirty="0">
                <a:solidFill>
                  <a:schemeClr val="accent6"/>
                </a:solidFill>
                <a:latin typeface="Calibri" panose="020F0502020204030204"/>
              </a:rPr>
              <a:t>Submission recognizes the “chain of command.”</a:t>
            </a:r>
          </a:p>
          <a:p>
            <a:pPr fontAlgn="auto">
              <a:lnSpc>
                <a:spcPct val="95000"/>
              </a:lnSpc>
              <a:spcBef>
                <a:spcPts val="0"/>
              </a:spcBef>
              <a:spcAft>
                <a:spcPts val="0"/>
              </a:spcAft>
              <a:buFont typeface="Wingdings" panose="05000000000000000000" pitchFamily="2" charset="2"/>
              <a:buChar char="Ø"/>
              <a:defRPr/>
            </a:pPr>
            <a:r>
              <a:rPr lang="en-US" sz="2900" b="1" dirty="0">
                <a:solidFill>
                  <a:schemeClr val="accent6"/>
                </a:solidFill>
                <a:latin typeface="Calibri" panose="020F0502020204030204"/>
              </a:rPr>
              <a:t>But those with headship responsibilities must seek to serve, not be served</a:t>
            </a:r>
          </a:p>
          <a:p>
            <a:pPr fontAlgn="auto">
              <a:lnSpc>
                <a:spcPct val="95000"/>
              </a:lnSpc>
              <a:spcBef>
                <a:spcPts val="0"/>
              </a:spcBef>
              <a:spcAft>
                <a:spcPts val="0"/>
              </a:spcAft>
              <a:buFont typeface="Wingdings" panose="05000000000000000000" pitchFamily="2" charset="2"/>
              <a:buChar char="Ø"/>
              <a:defRPr/>
            </a:pPr>
            <a:r>
              <a:rPr lang="en-US" sz="2900" b="1" dirty="0">
                <a:solidFill>
                  <a:schemeClr val="accent1"/>
                </a:solidFill>
                <a:latin typeface="Calibri" panose="020F0502020204030204"/>
              </a:rPr>
              <a:t>Rom. 12:3 warns </a:t>
            </a:r>
            <a:r>
              <a:rPr lang="en-US" sz="2900" b="1" dirty="0">
                <a:solidFill>
                  <a:schemeClr val="accent6"/>
                </a:solidFill>
                <a:latin typeface="Calibri" panose="020F0502020204030204"/>
              </a:rPr>
              <a:t>“Do not think of yourself more highly than you ought, but rather think of yourself with </a:t>
            </a:r>
            <a:r>
              <a:rPr lang="en-US" sz="2900" b="1" u="sng" dirty="0">
                <a:solidFill>
                  <a:schemeClr val="accent6"/>
                </a:solidFill>
                <a:latin typeface="Calibri" panose="020F0502020204030204"/>
              </a:rPr>
              <a:t>sober judgment</a:t>
            </a:r>
            <a:r>
              <a:rPr lang="en-US" sz="2900" b="1" dirty="0">
                <a:solidFill>
                  <a:schemeClr val="accent6"/>
                </a:solidFill>
                <a:latin typeface="Calibri" panose="020F0502020204030204"/>
              </a:rPr>
              <a:t>”</a:t>
            </a:r>
          </a:p>
          <a:p>
            <a:pPr fontAlgn="auto">
              <a:lnSpc>
                <a:spcPct val="95000"/>
              </a:lnSpc>
              <a:spcBef>
                <a:spcPts val="0"/>
              </a:spcBef>
              <a:spcAft>
                <a:spcPts val="0"/>
              </a:spcAft>
              <a:buFont typeface="Wingdings" panose="05000000000000000000" pitchFamily="2" charset="2"/>
              <a:buChar char="Ø"/>
              <a:defRPr/>
            </a:pPr>
            <a:r>
              <a:rPr lang="en-US" sz="2900" b="1" dirty="0">
                <a:solidFill>
                  <a:schemeClr val="accent6"/>
                </a:solidFill>
                <a:latin typeface="Calibri" panose="020F0502020204030204"/>
              </a:rPr>
              <a:t>Proper </a:t>
            </a:r>
            <a:r>
              <a:rPr lang="en-US" sz="2900" b="1" u="sng" dirty="0">
                <a:solidFill>
                  <a:schemeClr val="accent6"/>
                </a:solidFill>
                <a:latin typeface="Calibri" panose="020F0502020204030204"/>
              </a:rPr>
              <a:t>submission</a:t>
            </a:r>
            <a:r>
              <a:rPr lang="en-US" sz="2900" b="1" dirty="0">
                <a:solidFill>
                  <a:schemeClr val="accent6"/>
                </a:solidFill>
                <a:latin typeface="Calibri" panose="020F0502020204030204"/>
              </a:rPr>
              <a:t> and </a:t>
            </a:r>
            <a:r>
              <a:rPr lang="en-US" sz="2900" b="1" u="sng" dirty="0">
                <a:solidFill>
                  <a:schemeClr val="accent6"/>
                </a:solidFill>
                <a:latin typeface="Calibri" panose="020F0502020204030204"/>
              </a:rPr>
              <a:t>servant</a:t>
            </a:r>
            <a:r>
              <a:rPr lang="en-US" sz="2900" b="1" dirty="0">
                <a:solidFill>
                  <a:schemeClr val="accent6"/>
                </a:solidFill>
                <a:latin typeface="Calibri" panose="020F0502020204030204"/>
              </a:rPr>
              <a:t> leadership both begin </a:t>
            </a:r>
            <a:r>
              <a:rPr lang="en-US" sz="2900" b="1" u="sng" dirty="0">
                <a:solidFill>
                  <a:schemeClr val="accent6"/>
                </a:solidFill>
                <a:latin typeface="Calibri" panose="020F0502020204030204"/>
              </a:rPr>
              <a:t>in our hearts.  </a:t>
            </a:r>
          </a:p>
          <a:p>
            <a:pPr fontAlgn="auto">
              <a:lnSpc>
                <a:spcPct val="95000"/>
              </a:lnSpc>
              <a:spcBef>
                <a:spcPts val="0"/>
              </a:spcBef>
              <a:spcAft>
                <a:spcPts val="0"/>
              </a:spcAft>
              <a:buFont typeface="Wingdings" panose="05000000000000000000" pitchFamily="2" charset="2"/>
              <a:buChar char="Ø"/>
              <a:defRPr/>
            </a:pPr>
            <a:r>
              <a:rPr lang="en-US" sz="2900" b="1" dirty="0">
                <a:solidFill>
                  <a:schemeClr val="accent6"/>
                </a:solidFill>
                <a:latin typeface="Calibri" panose="020F0502020204030204"/>
              </a:rPr>
              <a:t>“</a:t>
            </a:r>
            <a:r>
              <a:rPr lang="en-US" sz="2900" b="1" i="1" dirty="0">
                <a:solidFill>
                  <a:schemeClr val="accent6"/>
                </a:solidFill>
                <a:latin typeface="Calibri" panose="020F0502020204030204"/>
              </a:rPr>
              <a:t>Clothe yourselves, all of you, with </a:t>
            </a:r>
            <a:r>
              <a:rPr lang="en-US" sz="2900" b="1" i="1" u="sng" dirty="0">
                <a:solidFill>
                  <a:schemeClr val="accent6"/>
                </a:solidFill>
                <a:latin typeface="Calibri" panose="020F0502020204030204"/>
              </a:rPr>
              <a:t>humility</a:t>
            </a:r>
            <a:r>
              <a:rPr lang="en-US" sz="2900" b="1" i="1" dirty="0">
                <a:solidFill>
                  <a:schemeClr val="accent6"/>
                </a:solidFill>
                <a:latin typeface="Calibri" panose="020F0502020204030204"/>
              </a:rPr>
              <a:t> toward one another, for “God opposes the proud but gives grace to the </a:t>
            </a:r>
            <a:r>
              <a:rPr lang="en-US" sz="2900" b="1" i="1" u="sng" dirty="0">
                <a:solidFill>
                  <a:schemeClr val="accent6"/>
                </a:solidFill>
                <a:latin typeface="Calibri" panose="020F0502020204030204"/>
              </a:rPr>
              <a:t>humble</a:t>
            </a:r>
            <a:r>
              <a:rPr lang="en-US" sz="2900" b="1" i="1" dirty="0">
                <a:solidFill>
                  <a:schemeClr val="accent6"/>
                </a:solidFill>
                <a:latin typeface="Calibri" panose="020F0502020204030204"/>
              </a:rPr>
              <a:t>.””</a:t>
            </a:r>
            <a:r>
              <a:rPr lang="en-US" sz="2900" b="1" dirty="0">
                <a:solidFill>
                  <a:schemeClr val="accent6"/>
                </a:solidFill>
                <a:latin typeface="Calibri" panose="020F0502020204030204"/>
              </a:rPr>
              <a:t> </a:t>
            </a:r>
            <a:r>
              <a:rPr lang="en-US" sz="2900" b="1" dirty="0">
                <a:solidFill>
                  <a:schemeClr val="accent1"/>
                </a:solidFill>
                <a:latin typeface="Calibri" panose="020F0502020204030204"/>
              </a:rPr>
              <a:t>(1 Pet. 5:5)</a:t>
            </a:r>
          </a:p>
          <a:p>
            <a:pPr fontAlgn="auto">
              <a:lnSpc>
                <a:spcPct val="95000"/>
              </a:lnSpc>
              <a:spcBef>
                <a:spcPts val="0"/>
              </a:spcBef>
              <a:spcAft>
                <a:spcPts val="0"/>
              </a:spcAft>
              <a:buFont typeface="Wingdings" panose="05000000000000000000" pitchFamily="2" charset="2"/>
              <a:buChar char="Ø"/>
              <a:defRPr/>
            </a:pPr>
            <a:r>
              <a:rPr lang="en-US" sz="2900" b="1" dirty="0">
                <a:solidFill>
                  <a:schemeClr val="accent1"/>
                </a:solidFill>
                <a:latin typeface="Calibri" panose="020F0502020204030204"/>
              </a:rPr>
              <a:t>The general command in Eph. 5:21 applies to all: </a:t>
            </a:r>
            <a:r>
              <a:rPr lang="en-US" sz="2900" b="1" i="1" dirty="0">
                <a:solidFill>
                  <a:srgbClr val="2D2D8A"/>
                </a:solidFill>
                <a:latin typeface="Calibri" panose="020F0502020204030204"/>
              </a:rPr>
              <a:t>“submitting to one another out of reverence for Christ.”</a:t>
            </a:r>
          </a:p>
        </p:txBody>
      </p:sp>
      <p:sp>
        <p:nvSpPr>
          <p:cNvPr id="2" name="TextBox 1">
            <a:extLst>
              <a:ext uri="{FF2B5EF4-FFF2-40B4-BE49-F238E27FC236}">
                <a16:creationId xmlns:a16="http://schemas.microsoft.com/office/drawing/2014/main" id="{E5648CD7-4F76-2ED1-1D39-3D18339BEC24}"/>
              </a:ext>
            </a:extLst>
          </p:cNvPr>
          <p:cNvSpPr txBox="1"/>
          <p:nvPr/>
        </p:nvSpPr>
        <p:spPr>
          <a:xfrm>
            <a:off x="635000" y="740326"/>
            <a:ext cx="11887200" cy="2022605"/>
          </a:xfrm>
          <a:prstGeom prst="rect">
            <a:avLst/>
          </a:prstGeom>
          <a:solidFill>
            <a:schemeClr val="bg1"/>
          </a:solidFill>
          <a:ln>
            <a:solidFill>
              <a:srgbClr val="000000"/>
            </a:solidFill>
          </a:ln>
        </p:spPr>
        <p:txBody>
          <a:bodyPr wrap="square" rtlCol="0">
            <a:spAutoFit/>
          </a:bodyPr>
          <a:lstStyle/>
          <a:p>
            <a:pPr>
              <a:lnSpc>
                <a:spcPct val="98000"/>
              </a:lnSpc>
              <a:spcBef>
                <a:spcPts val="0"/>
              </a:spcBef>
            </a:pPr>
            <a:r>
              <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The Greek verb translated “submit”, “be subject to”, or “put in subjection” is the word </a:t>
            </a:r>
            <a:r>
              <a:rPr lang="el-GR" sz="3200" b="1" i="0" dirty="0">
                <a:solidFill>
                  <a:srgbClr val="001320"/>
                </a:solidFill>
                <a:effectLst/>
                <a:latin typeface="Calibri" panose="020F0502020204030204" pitchFamily="34" charset="0"/>
                <a:ea typeface="Calibri" panose="020F0502020204030204" pitchFamily="34" charset="0"/>
                <a:cs typeface="Calibri" panose="020F0502020204030204" pitchFamily="34" charset="0"/>
              </a:rPr>
              <a:t>ὑποτάσσω</a:t>
            </a:r>
            <a:r>
              <a:rPr lang="en-US" sz="3200" b="1" i="0" dirty="0">
                <a:solidFill>
                  <a:srgbClr val="00132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lang="en-US" sz="3200" b="1" i="1" dirty="0" err="1">
                <a:solidFill>
                  <a:schemeClr val="accent1"/>
                </a:solidFill>
                <a:latin typeface="Calibri" panose="020F0502020204030204" pitchFamily="34" charset="0"/>
                <a:ea typeface="Calibri" panose="020F0502020204030204" pitchFamily="34" charset="0"/>
                <a:cs typeface="Calibri" panose="020F0502020204030204" pitchFamily="34" charset="0"/>
              </a:rPr>
              <a:t>hupotasso</a:t>
            </a:r>
            <a:r>
              <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  It is used 38 times in the New Testament, primarily in the middle voice. That is, the one submitting is the one initiating &amp; receiving the action (voluntarily).</a:t>
            </a:r>
          </a:p>
        </p:txBody>
      </p:sp>
      <p:sp>
        <p:nvSpPr>
          <p:cNvPr id="3" name="TextBox 2">
            <a:extLst>
              <a:ext uri="{FF2B5EF4-FFF2-40B4-BE49-F238E27FC236}">
                <a16:creationId xmlns:a16="http://schemas.microsoft.com/office/drawing/2014/main" id="{49C0DCA8-E753-F2EC-880E-DA3C65F38A3B}"/>
              </a:ext>
            </a:extLst>
          </p:cNvPr>
          <p:cNvSpPr txBox="1"/>
          <p:nvPr/>
        </p:nvSpPr>
        <p:spPr>
          <a:xfrm>
            <a:off x="635000" y="4947521"/>
            <a:ext cx="11887200" cy="1508105"/>
          </a:xfrm>
          <a:prstGeom prst="rect">
            <a:avLst/>
          </a:prstGeom>
          <a:solidFill>
            <a:schemeClr val="bg1"/>
          </a:solidFill>
          <a:ln>
            <a:solidFill>
              <a:srgbClr val="000000"/>
            </a:solidFill>
          </a:ln>
        </p:spPr>
        <p:txBody>
          <a:bodyPr wrap="square" rtlCol="0">
            <a:spAutoFit/>
          </a:bodyPr>
          <a:lstStyle/>
          <a:p>
            <a:pPr>
              <a:spcBef>
                <a:spcPts val="0"/>
              </a:spcBef>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“Originally it is a hierarchical term which stresses the relation to superiors or what we might call a chain of command...the issue is keeping a divinely-willed order”</a:t>
            </a:r>
            <a:r>
              <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accent1"/>
                </a:solidFill>
              </a:rPr>
              <a:t>Jeff May &amp; Steve Klein, </a:t>
            </a:r>
            <a:r>
              <a:rPr lang="en-US" sz="2400" i="1" dirty="0">
                <a:solidFill>
                  <a:schemeClr val="accent1"/>
                </a:solidFill>
              </a:rPr>
              <a:t>How to Build Your Dream Home</a:t>
            </a:r>
            <a:endParaRPr lang="en-US" sz="2400" dirty="0">
              <a:solidFill>
                <a:schemeClr val="accent1"/>
              </a:solidFill>
            </a:endParaRPr>
          </a:p>
        </p:txBody>
      </p:sp>
      <p:sp>
        <p:nvSpPr>
          <p:cNvPr id="5" name="TextBox 4">
            <a:extLst>
              <a:ext uri="{FF2B5EF4-FFF2-40B4-BE49-F238E27FC236}">
                <a16:creationId xmlns:a16="http://schemas.microsoft.com/office/drawing/2014/main" id="{7A62A918-24E7-1F69-E825-49914292E308}"/>
              </a:ext>
            </a:extLst>
          </p:cNvPr>
          <p:cNvSpPr txBox="1"/>
          <p:nvPr/>
        </p:nvSpPr>
        <p:spPr>
          <a:xfrm>
            <a:off x="635000" y="2721288"/>
            <a:ext cx="11887200" cy="1841723"/>
          </a:xfrm>
          <a:prstGeom prst="rect">
            <a:avLst/>
          </a:prstGeom>
          <a:solidFill>
            <a:schemeClr val="bg1"/>
          </a:solidFill>
          <a:ln>
            <a:solidFill>
              <a:srgbClr val="000000"/>
            </a:solidFill>
          </a:ln>
        </p:spPr>
        <p:txBody>
          <a:bodyPr wrap="square" rtlCol="0">
            <a:spAutoFit/>
          </a:bodyPr>
          <a:lstStyle/>
          <a:p>
            <a:pPr>
              <a:lnSpc>
                <a:spcPct val="98000"/>
              </a:lnSpc>
              <a:spcBef>
                <a:spcPts val="0"/>
              </a:spcBef>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“Primarily a military term, to rank under (</a:t>
            </a:r>
            <a:r>
              <a:rPr lang="en-US" sz="3000" b="1" i="1" dirty="0" err="1">
                <a:solidFill>
                  <a:schemeClr val="accent1"/>
                </a:solidFill>
                <a:latin typeface="Calibri" panose="020F0502020204030204" pitchFamily="34" charset="0"/>
                <a:ea typeface="Calibri" panose="020F0502020204030204" pitchFamily="34" charset="0"/>
                <a:cs typeface="Calibri" panose="020F0502020204030204" pitchFamily="34" charset="0"/>
              </a:rPr>
              <a:t>hupo</a:t>
            </a:r>
            <a:r>
              <a:rPr lang="en-US" sz="30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under; </a:t>
            </a:r>
            <a:r>
              <a:rPr lang="en-US" sz="3000" b="1" i="1" dirty="0" err="1">
                <a:solidFill>
                  <a:schemeClr val="accent1"/>
                </a:solidFill>
                <a:latin typeface="Calibri" panose="020F0502020204030204" pitchFamily="34" charset="0"/>
                <a:ea typeface="Calibri" panose="020F0502020204030204" pitchFamily="34" charset="0"/>
                <a:cs typeface="Calibri" panose="020F0502020204030204" pitchFamily="34" charset="0"/>
              </a:rPr>
              <a:t>tasso</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 to arrange), denotes (a) [active voice] to put into subjection, to subject...(b) in the Middle or Passive Voice, to subject oneself, to obey, be subject to.”</a:t>
            </a:r>
            <a:r>
              <a:rPr lang="en-US" sz="32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W. E. Vine, Expository Dictionary of N.T. Words</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endParaRPr lang="en-US" sz="2400" dirty="0">
              <a:solidFill>
                <a:schemeClr val="accent1"/>
              </a:solidFill>
            </a:endParaRPr>
          </a:p>
        </p:txBody>
      </p:sp>
    </p:spTree>
    <p:extLst>
      <p:ext uri="{BB962C8B-B14F-4D97-AF65-F5344CB8AC3E}">
        <p14:creationId xmlns:p14="http://schemas.microsoft.com/office/powerpoint/2010/main" val="2769310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animBg="1"/>
      <p:bldP spid="2" grpId="1" animBg="1"/>
      <p:bldP spid="3" grpId="0" animBg="1"/>
      <p:bldP spid="3" grpId="1" animBg="1"/>
      <p:bldP spid="5" grpId="0" animBg="1"/>
      <p:bldP spid="5" grpId="1" animBg="1"/>
    </p:bldLst>
  </p:timing>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2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6503</TotalTime>
  <Words>3956</Words>
  <Application>Microsoft Office PowerPoint</Application>
  <PresentationFormat>Custom</PresentationFormat>
  <Paragraphs>126</Paragraphs>
  <Slides>11</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Bradley Hand ITC</vt:lpstr>
      <vt:lpstr>Calibri</vt:lpstr>
      <vt:lpstr>Cochin</vt:lpstr>
      <vt:lpstr>Symbol</vt:lpstr>
      <vt:lpstr>Wingdings</vt:lpstr>
      <vt:lpstr>4_Office Theme</vt:lpstr>
      <vt:lpstr>1_Office Theme</vt:lpstr>
      <vt:lpstr>2_Office Theme</vt:lpstr>
      <vt:lpstr>Married: Growing &amp; Serving Together</vt:lpstr>
      <vt:lpstr>Ephesians 5:21-33</vt:lpstr>
      <vt:lpstr>Understanding the Context: Ephesians 5:15-21</vt:lpstr>
      <vt:lpstr>Ephesians 5:21-33</vt:lpstr>
      <vt:lpstr>Views of Submission in Modern America</vt:lpstr>
      <vt:lpstr>A Common Reason People Reject Submission: </vt:lpstr>
      <vt:lpstr>A Common Reason People Reject Submission: </vt:lpstr>
      <vt:lpstr>A Common Reason People Reject Submission: </vt:lpstr>
      <vt:lpstr>What is Meant By Submission to Headship?</vt:lpstr>
      <vt:lpstr>What is Meant By Submission to Headship?,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Daniel Roper</cp:lastModifiedBy>
  <cp:revision>2</cp:revision>
  <cp:lastPrinted>2023-04-12T22:20:59Z</cp:lastPrinted>
  <dcterms:modified xsi:type="dcterms:W3CDTF">2023-04-27T14:57:57Z</dcterms:modified>
</cp:coreProperties>
</file>